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2" r:id="rId4"/>
  </p:sldMasterIdLst>
  <p:notesMasterIdLst>
    <p:notesMasterId r:id="rId11"/>
  </p:notesMasterIdLst>
  <p:handoutMasterIdLst>
    <p:handoutMasterId r:id="rId12"/>
  </p:handoutMasterIdLst>
  <p:sldIdLst>
    <p:sldId id="1519" r:id="rId5"/>
    <p:sldId id="1539" r:id="rId6"/>
    <p:sldId id="1530" r:id="rId7"/>
    <p:sldId id="1540" r:id="rId8"/>
    <p:sldId id="1541" r:id="rId9"/>
    <p:sldId id="153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0500C8-6FDF-4245-84CF-03CE7CB23EBB}" v="2" dt="2026-07-08T20:54:13.596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02"/>
  </p:normalViewPr>
  <p:slideViewPr>
    <p:cSldViewPr snapToGrid="0">
      <p:cViewPr varScale="1">
        <p:scale>
          <a:sx n="59" d="100"/>
          <a:sy n="59" d="100"/>
        </p:scale>
        <p:origin x="10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7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EE2367-98F1-403C-BAA0-36B3FC286E0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861DE2B-3F9F-4742-99A1-AD282D999067}">
      <dgm:prSet/>
      <dgm:spPr/>
      <dgm:t>
        <a:bodyPr/>
        <a:lstStyle/>
        <a:p>
          <a:r>
            <a:rPr lang="en-US" b="1" u="sng" baseline="0"/>
            <a:t>Proposed Improvements</a:t>
          </a:r>
          <a:endParaRPr lang="en-US"/>
        </a:p>
      </dgm:t>
    </dgm:pt>
    <dgm:pt modelId="{C797937A-4B3F-436F-B6DA-1212CCC5AC22}" type="parTrans" cxnId="{6A055C43-2D8A-49C6-9136-22CF2C301FBC}">
      <dgm:prSet/>
      <dgm:spPr/>
      <dgm:t>
        <a:bodyPr/>
        <a:lstStyle/>
        <a:p>
          <a:endParaRPr lang="en-US"/>
        </a:p>
      </dgm:t>
    </dgm:pt>
    <dgm:pt modelId="{67D9A512-2D95-4E1D-832B-F5E049941F22}" type="sibTrans" cxnId="{6A055C43-2D8A-49C6-9136-22CF2C301FBC}">
      <dgm:prSet/>
      <dgm:spPr/>
      <dgm:t>
        <a:bodyPr/>
        <a:lstStyle/>
        <a:p>
          <a:endParaRPr lang="en-US"/>
        </a:p>
      </dgm:t>
    </dgm:pt>
    <dgm:pt modelId="{7F067255-BC02-4BB4-8F9B-FEB5029291CE}">
      <dgm:prSet/>
      <dgm:spPr/>
      <dgm:t>
        <a:bodyPr/>
        <a:lstStyle/>
        <a:p>
          <a:r>
            <a:rPr lang="en-US" baseline="0"/>
            <a:t>1. High Visibility Crosswalk </a:t>
          </a:r>
          <a:endParaRPr lang="en-US"/>
        </a:p>
      </dgm:t>
    </dgm:pt>
    <dgm:pt modelId="{613831CE-DDB8-4F12-BD0D-462CF9A709C8}" type="parTrans" cxnId="{81739256-D255-4EB3-8444-462B23570FDA}">
      <dgm:prSet/>
      <dgm:spPr/>
      <dgm:t>
        <a:bodyPr/>
        <a:lstStyle/>
        <a:p>
          <a:endParaRPr lang="en-US"/>
        </a:p>
      </dgm:t>
    </dgm:pt>
    <dgm:pt modelId="{B9B94AD3-B1AE-436D-AB65-2063BE9C7074}" type="sibTrans" cxnId="{81739256-D255-4EB3-8444-462B23570FDA}">
      <dgm:prSet/>
      <dgm:spPr/>
      <dgm:t>
        <a:bodyPr/>
        <a:lstStyle/>
        <a:p>
          <a:endParaRPr lang="en-US"/>
        </a:p>
      </dgm:t>
    </dgm:pt>
    <dgm:pt modelId="{9141BFCE-4B59-469F-8C7A-95F9F81048BD}">
      <dgm:prSet/>
      <dgm:spPr/>
      <dgm:t>
        <a:bodyPr/>
        <a:lstStyle/>
        <a:p>
          <a:r>
            <a:rPr lang="en-US" baseline="0"/>
            <a:t>2. Handrail Along Sloped Sidewalk</a:t>
          </a:r>
          <a:endParaRPr lang="en-US"/>
        </a:p>
      </dgm:t>
    </dgm:pt>
    <dgm:pt modelId="{A28895DE-9D12-4906-9DCF-F3019386C462}" type="parTrans" cxnId="{87174B36-9A83-4955-BE92-110ED22D0EB9}">
      <dgm:prSet/>
      <dgm:spPr/>
      <dgm:t>
        <a:bodyPr/>
        <a:lstStyle/>
        <a:p>
          <a:endParaRPr lang="en-US"/>
        </a:p>
      </dgm:t>
    </dgm:pt>
    <dgm:pt modelId="{D82300B7-FCE6-4613-A6DA-CC0AD1961FE1}" type="sibTrans" cxnId="{87174B36-9A83-4955-BE92-110ED22D0EB9}">
      <dgm:prSet/>
      <dgm:spPr/>
      <dgm:t>
        <a:bodyPr/>
        <a:lstStyle/>
        <a:p>
          <a:endParaRPr lang="en-US"/>
        </a:p>
      </dgm:t>
    </dgm:pt>
    <dgm:pt modelId="{FB69AD86-2C02-4131-984A-A7F4D41A2DF2}">
      <dgm:prSet/>
      <dgm:spPr/>
      <dgm:t>
        <a:bodyPr/>
        <a:lstStyle/>
        <a:p>
          <a:r>
            <a:rPr lang="en-US" baseline="0"/>
            <a:t>3.Add Pedestrian Crossing Signs and Reflective Pavement Markings</a:t>
          </a:r>
          <a:endParaRPr lang="en-US"/>
        </a:p>
      </dgm:t>
    </dgm:pt>
    <dgm:pt modelId="{5C1157F7-6E0B-4662-A1F3-896FAC19A964}" type="parTrans" cxnId="{2B720BA2-E8C5-402C-8C49-556DD28B1411}">
      <dgm:prSet/>
      <dgm:spPr/>
      <dgm:t>
        <a:bodyPr/>
        <a:lstStyle/>
        <a:p>
          <a:endParaRPr lang="en-US"/>
        </a:p>
      </dgm:t>
    </dgm:pt>
    <dgm:pt modelId="{96606E73-A37E-4691-93D8-9F27ACEBEE10}" type="sibTrans" cxnId="{2B720BA2-E8C5-402C-8C49-556DD28B1411}">
      <dgm:prSet/>
      <dgm:spPr/>
      <dgm:t>
        <a:bodyPr/>
        <a:lstStyle/>
        <a:p>
          <a:endParaRPr lang="en-US"/>
        </a:p>
      </dgm:t>
    </dgm:pt>
    <dgm:pt modelId="{E1A1753C-1D95-4044-818C-E4CAE6CDBC7F}">
      <dgm:prSet/>
      <dgm:spPr/>
      <dgm:t>
        <a:bodyPr/>
        <a:lstStyle/>
        <a:p>
          <a:r>
            <a:rPr lang="en-US" baseline="0"/>
            <a:t>4.Install a visitor rest bench to reduce fatigue-related falls.</a:t>
          </a:r>
          <a:endParaRPr lang="en-US"/>
        </a:p>
      </dgm:t>
    </dgm:pt>
    <dgm:pt modelId="{31AD5544-382D-4BD5-8358-0BC36689C17B}" type="parTrans" cxnId="{C4C198A0-487E-4DC8-9554-C7B70674D005}">
      <dgm:prSet/>
      <dgm:spPr/>
      <dgm:t>
        <a:bodyPr/>
        <a:lstStyle/>
        <a:p>
          <a:endParaRPr lang="en-US"/>
        </a:p>
      </dgm:t>
    </dgm:pt>
    <dgm:pt modelId="{EE8DFE09-FAB9-4885-AEAA-BF0F485EE7F4}" type="sibTrans" cxnId="{C4C198A0-487E-4DC8-9554-C7B70674D005}">
      <dgm:prSet/>
      <dgm:spPr/>
      <dgm:t>
        <a:bodyPr/>
        <a:lstStyle/>
        <a:p>
          <a:endParaRPr lang="en-US"/>
        </a:p>
      </dgm:t>
    </dgm:pt>
    <dgm:pt modelId="{4547E383-40F9-457C-AAD6-4C70E260CE54}" type="pres">
      <dgm:prSet presAssocID="{36EE2367-98F1-403C-BAA0-36B3FC286E02}" presName="vert0" presStyleCnt="0">
        <dgm:presLayoutVars>
          <dgm:dir/>
          <dgm:animOne val="branch"/>
          <dgm:animLvl val="lvl"/>
        </dgm:presLayoutVars>
      </dgm:prSet>
      <dgm:spPr/>
    </dgm:pt>
    <dgm:pt modelId="{AC96AE75-7411-40E5-8729-DA44E12C733F}" type="pres">
      <dgm:prSet presAssocID="{5861DE2B-3F9F-4742-99A1-AD282D999067}" presName="thickLine" presStyleLbl="alignNode1" presStyleIdx="0" presStyleCnt="5"/>
      <dgm:spPr/>
    </dgm:pt>
    <dgm:pt modelId="{92741DFD-DBDC-4411-A113-3975EB93E091}" type="pres">
      <dgm:prSet presAssocID="{5861DE2B-3F9F-4742-99A1-AD282D999067}" presName="horz1" presStyleCnt="0"/>
      <dgm:spPr/>
    </dgm:pt>
    <dgm:pt modelId="{FFAA4389-7248-4B0A-A93E-BE445AF55094}" type="pres">
      <dgm:prSet presAssocID="{5861DE2B-3F9F-4742-99A1-AD282D999067}" presName="tx1" presStyleLbl="revTx" presStyleIdx="0" presStyleCnt="5"/>
      <dgm:spPr/>
    </dgm:pt>
    <dgm:pt modelId="{CF0BEB5B-8445-4FB4-8091-D673B154D89F}" type="pres">
      <dgm:prSet presAssocID="{5861DE2B-3F9F-4742-99A1-AD282D999067}" presName="vert1" presStyleCnt="0"/>
      <dgm:spPr/>
    </dgm:pt>
    <dgm:pt modelId="{E6667E8D-1CFC-4961-8198-97DC0340DFED}" type="pres">
      <dgm:prSet presAssocID="{7F067255-BC02-4BB4-8F9B-FEB5029291CE}" presName="thickLine" presStyleLbl="alignNode1" presStyleIdx="1" presStyleCnt="5"/>
      <dgm:spPr/>
    </dgm:pt>
    <dgm:pt modelId="{69281C22-7E58-42E5-801B-69B07C922D57}" type="pres">
      <dgm:prSet presAssocID="{7F067255-BC02-4BB4-8F9B-FEB5029291CE}" presName="horz1" presStyleCnt="0"/>
      <dgm:spPr/>
    </dgm:pt>
    <dgm:pt modelId="{AC5A327A-B4F9-4D08-A8B8-99283C230C2C}" type="pres">
      <dgm:prSet presAssocID="{7F067255-BC02-4BB4-8F9B-FEB5029291CE}" presName="tx1" presStyleLbl="revTx" presStyleIdx="1" presStyleCnt="5"/>
      <dgm:spPr/>
    </dgm:pt>
    <dgm:pt modelId="{BBC7B3CE-4233-4632-AE27-1AA4300C3F9B}" type="pres">
      <dgm:prSet presAssocID="{7F067255-BC02-4BB4-8F9B-FEB5029291CE}" presName="vert1" presStyleCnt="0"/>
      <dgm:spPr/>
    </dgm:pt>
    <dgm:pt modelId="{23509242-8226-47FA-A837-D41E565D50EC}" type="pres">
      <dgm:prSet presAssocID="{9141BFCE-4B59-469F-8C7A-95F9F81048BD}" presName="thickLine" presStyleLbl="alignNode1" presStyleIdx="2" presStyleCnt="5"/>
      <dgm:spPr/>
    </dgm:pt>
    <dgm:pt modelId="{166C1193-9C69-41AF-95F6-B0098F8750C9}" type="pres">
      <dgm:prSet presAssocID="{9141BFCE-4B59-469F-8C7A-95F9F81048BD}" presName="horz1" presStyleCnt="0"/>
      <dgm:spPr/>
    </dgm:pt>
    <dgm:pt modelId="{0E661090-98A3-4411-9F4D-A9FAE898F924}" type="pres">
      <dgm:prSet presAssocID="{9141BFCE-4B59-469F-8C7A-95F9F81048BD}" presName="tx1" presStyleLbl="revTx" presStyleIdx="2" presStyleCnt="5"/>
      <dgm:spPr/>
    </dgm:pt>
    <dgm:pt modelId="{3BC89BF8-3617-42BE-8C8C-DC162B6AB79C}" type="pres">
      <dgm:prSet presAssocID="{9141BFCE-4B59-469F-8C7A-95F9F81048BD}" presName="vert1" presStyleCnt="0"/>
      <dgm:spPr/>
    </dgm:pt>
    <dgm:pt modelId="{B7ED8382-1924-419E-BC10-E6200AE15A38}" type="pres">
      <dgm:prSet presAssocID="{FB69AD86-2C02-4131-984A-A7F4D41A2DF2}" presName="thickLine" presStyleLbl="alignNode1" presStyleIdx="3" presStyleCnt="5"/>
      <dgm:spPr/>
    </dgm:pt>
    <dgm:pt modelId="{233A250D-F962-4281-BADA-27BB66BF2376}" type="pres">
      <dgm:prSet presAssocID="{FB69AD86-2C02-4131-984A-A7F4D41A2DF2}" presName="horz1" presStyleCnt="0"/>
      <dgm:spPr/>
    </dgm:pt>
    <dgm:pt modelId="{3811EA4D-5583-494A-B965-B275DAA20DCE}" type="pres">
      <dgm:prSet presAssocID="{FB69AD86-2C02-4131-984A-A7F4D41A2DF2}" presName="tx1" presStyleLbl="revTx" presStyleIdx="3" presStyleCnt="5"/>
      <dgm:spPr/>
    </dgm:pt>
    <dgm:pt modelId="{6E893411-6ACA-4E0D-8089-106A436E5395}" type="pres">
      <dgm:prSet presAssocID="{FB69AD86-2C02-4131-984A-A7F4D41A2DF2}" presName="vert1" presStyleCnt="0"/>
      <dgm:spPr/>
    </dgm:pt>
    <dgm:pt modelId="{ACF5BB65-913F-476C-B218-3E6E4226009F}" type="pres">
      <dgm:prSet presAssocID="{E1A1753C-1D95-4044-818C-E4CAE6CDBC7F}" presName="thickLine" presStyleLbl="alignNode1" presStyleIdx="4" presStyleCnt="5"/>
      <dgm:spPr/>
    </dgm:pt>
    <dgm:pt modelId="{6C66EB8F-68ED-4F4B-8CE0-0B786F1DCD87}" type="pres">
      <dgm:prSet presAssocID="{E1A1753C-1D95-4044-818C-E4CAE6CDBC7F}" presName="horz1" presStyleCnt="0"/>
      <dgm:spPr/>
    </dgm:pt>
    <dgm:pt modelId="{E569AF17-48EA-44A9-BF43-94E6ED16D5E8}" type="pres">
      <dgm:prSet presAssocID="{E1A1753C-1D95-4044-818C-E4CAE6CDBC7F}" presName="tx1" presStyleLbl="revTx" presStyleIdx="4" presStyleCnt="5"/>
      <dgm:spPr/>
    </dgm:pt>
    <dgm:pt modelId="{65419C15-CBC7-4E3C-BCD4-1EDB4DC39CFF}" type="pres">
      <dgm:prSet presAssocID="{E1A1753C-1D95-4044-818C-E4CAE6CDBC7F}" presName="vert1" presStyleCnt="0"/>
      <dgm:spPr/>
    </dgm:pt>
  </dgm:ptLst>
  <dgm:cxnLst>
    <dgm:cxn modelId="{87174B36-9A83-4955-BE92-110ED22D0EB9}" srcId="{36EE2367-98F1-403C-BAA0-36B3FC286E02}" destId="{9141BFCE-4B59-469F-8C7A-95F9F81048BD}" srcOrd="2" destOrd="0" parTransId="{A28895DE-9D12-4906-9DCF-F3019386C462}" sibTransId="{D82300B7-FCE6-4613-A6DA-CC0AD1961FE1}"/>
    <dgm:cxn modelId="{6A055C43-2D8A-49C6-9136-22CF2C301FBC}" srcId="{36EE2367-98F1-403C-BAA0-36B3FC286E02}" destId="{5861DE2B-3F9F-4742-99A1-AD282D999067}" srcOrd="0" destOrd="0" parTransId="{C797937A-4B3F-436F-B6DA-1212CCC5AC22}" sibTransId="{67D9A512-2D95-4E1D-832B-F5E049941F22}"/>
    <dgm:cxn modelId="{1A8CBD6E-C4AF-434B-B359-C14D0773742D}" type="presOf" srcId="{FB69AD86-2C02-4131-984A-A7F4D41A2DF2}" destId="{3811EA4D-5583-494A-B965-B275DAA20DCE}" srcOrd="0" destOrd="0" presId="urn:microsoft.com/office/officeart/2008/layout/LinedList"/>
    <dgm:cxn modelId="{81739256-D255-4EB3-8444-462B23570FDA}" srcId="{36EE2367-98F1-403C-BAA0-36B3FC286E02}" destId="{7F067255-BC02-4BB4-8F9B-FEB5029291CE}" srcOrd="1" destOrd="0" parTransId="{613831CE-DDB8-4F12-BD0D-462CF9A709C8}" sibTransId="{B9B94AD3-B1AE-436D-AB65-2063BE9C7074}"/>
    <dgm:cxn modelId="{02F2B581-404C-42B4-95D8-DB9736FE4A27}" type="presOf" srcId="{E1A1753C-1D95-4044-818C-E4CAE6CDBC7F}" destId="{E569AF17-48EA-44A9-BF43-94E6ED16D5E8}" srcOrd="0" destOrd="0" presId="urn:microsoft.com/office/officeart/2008/layout/LinedList"/>
    <dgm:cxn modelId="{972BBC9D-A9A5-4A1A-925D-F5928DA7DB32}" type="presOf" srcId="{5861DE2B-3F9F-4742-99A1-AD282D999067}" destId="{FFAA4389-7248-4B0A-A93E-BE445AF55094}" srcOrd="0" destOrd="0" presId="urn:microsoft.com/office/officeart/2008/layout/LinedList"/>
    <dgm:cxn modelId="{C4C198A0-487E-4DC8-9554-C7B70674D005}" srcId="{36EE2367-98F1-403C-BAA0-36B3FC286E02}" destId="{E1A1753C-1D95-4044-818C-E4CAE6CDBC7F}" srcOrd="4" destOrd="0" parTransId="{31AD5544-382D-4BD5-8358-0BC36689C17B}" sibTransId="{EE8DFE09-FAB9-4885-AEAA-BF0F485EE7F4}"/>
    <dgm:cxn modelId="{2B720BA2-E8C5-402C-8C49-556DD28B1411}" srcId="{36EE2367-98F1-403C-BAA0-36B3FC286E02}" destId="{FB69AD86-2C02-4131-984A-A7F4D41A2DF2}" srcOrd="3" destOrd="0" parTransId="{5C1157F7-6E0B-4662-A1F3-896FAC19A964}" sibTransId="{96606E73-A37E-4691-93D8-9F27ACEBEE10}"/>
    <dgm:cxn modelId="{06A92EE8-0C15-4D9D-B4D6-295EF62C6748}" type="presOf" srcId="{36EE2367-98F1-403C-BAA0-36B3FC286E02}" destId="{4547E383-40F9-457C-AAD6-4C70E260CE54}" srcOrd="0" destOrd="0" presId="urn:microsoft.com/office/officeart/2008/layout/LinedList"/>
    <dgm:cxn modelId="{F1A394F6-F061-4A9F-AFE2-0126725F4DFD}" type="presOf" srcId="{9141BFCE-4B59-469F-8C7A-95F9F81048BD}" destId="{0E661090-98A3-4411-9F4D-A9FAE898F924}" srcOrd="0" destOrd="0" presId="urn:microsoft.com/office/officeart/2008/layout/LinedList"/>
    <dgm:cxn modelId="{D12108FC-4089-4729-9354-DCB236FC130D}" type="presOf" srcId="{7F067255-BC02-4BB4-8F9B-FEB5029291CE}" destId="{AC5A327A-B4F9-4D08-A8B8-99283C230C2C}" srcOrd="0" destOrd="0" presId="urn:microsoft.com/office/officeart/2008/layout/LinedList"/>
    <dgm:cxn modelId="{DEE84A21-0160-4A19-8D11-E65D794C401D}" type="presParOf" srcId="{4547E383-40F9-457C-AAD6-4C70E260CE54}" destId="{AC96AE75-7411-40E5-8729-DA44E12C733F}" srcOrd="0" destOrd="0" presId="urn:microsoft.com/office/officeart/2008/layout/LinedList"/>
    <dgm:cxn modelId="{E027C4CE-6EEB-42C5-9795-D8250EED4344}" type="presParOf" srcId="{4547E383-40F9-457C-AAD6-4C70E260CE54}" destId="{92741DFD-DBDC-4411-A113-3975EB93E091}" srcOrd="1" destOrd="0" presId="urn:microsoft.com/office/officeart/2008/layout/LinedList"/>
    <dgm:cxn modelId="{BACAC8C0-E4E2-424A-BB0B-4ADB2101C1AF}" type="presParOf" srcId="{92741DFD-DBDC-4411-A113-3975EB93E091}" destId="{FFAA4389-7248-4B0A-A93E-BE445AF55094}" srcOrd="0" destOrd="0" presId="urn:microsoft.com/office/officeart/2008/layout/LinedList"/>
    <dgm:cxn modelId="{4E45BDB2-742E-432F-B10F-D0C3ED879CFB}" type="presParOf" srcId="{92741DFD-DBDC-4411-A113-3975EB93E091}" destId="{CF0BEB5B-8445-4FB4-8091-D673B154D89F}" srcOrd="1" destOrd="0" presId="urn:microsoft.com/office/officeart/2008/layout/LinedList"/>
    <dgm:cxn modelId="{F0A3D1A7-1583-46AD-B9F2-5C4EE75E9BC4}" type="presParOf" srcId="{4547E383-40F9-457C-AAD6-4C70E260CE54}" destId="{E6667E8D-1CFC-4961-8198-97DC0340DFED}" srcOrd="2" destOrd="0" presId="urn:microsoft.com/office/officeart/2008/layout/LinedList"/>
    <dgm:cxn modelId="{C373920E-4FC9-44E1-8D05-6AF80276060F}" type="presParOf" srcId="{4547E383-40F9-457C-AAD6-4C70E260CE54}" destId="{69281C22-7E58-42E5-801B-69B07C922D57}" srcOrd="3" destOrd="0" presId="urn:microsoft.com/office/officeart/2008/layout/LinedList"/>
    <dgm:cxn modelId="{C6FD5D2A-6DA4-49D7-9825-06B7E90FBA5A}" type="presParOf" srcId="{69281C22-7E58-42E5-801B-69B07C922D57}" destId="{AC5A327A-B4F9-4D08-A8B8-99283C230C2C}" srcOrd="0" destOrd="0" presId="urn:microsoft.com/office/officeart/2008/layout/LinedList"/>
    <dgm:cxn modelId="{A61FC68F-D3D8-4389-9676-593C9481C83E}" type="presParOf" srcId="{69281C22-7E58-42E5-801B-69B07C922D57}" destId="{BBC7B3CE-4233-4632-AE27-1AA4300C3F9B}" srcOrd="1" destOrd="0" presId="urn:microsoft.com/office/officeart/2008/layout/LinedList"/>
    <dgm:cxn modelId="{8A87DE74-0297-414C-8A66-83ABEA11003D}" type="presParOf" srcId="{4547E383-40F9-457C-AAD6-4C70E260CE54}" destId="{23509242-8226-47FA-A837-D41E565D50EC}" srcOrd="4" destOrd="0" presId="urn:microsoft.com/office/officeart/2008/layout/LinedList"/>
    <dgm:cxn modelId="{CC300724-41F7-413B-9A9C-420A76895075}" type="presParOf" srcId="{4547E383-40F9-457C-AAD6-4C70E260CE54}" destId="{166C1193-9C69-41AF-95F6-B0098F8750C9}" srcOrd="5" destOrd="0" presId="urn:microsoft.com/office/officeart/2008/layout/LinedList"/>
    <dgm:cxn modelId="{746D87DB-9DAE-438D-8718-35AAC0BED643}" type="presParOf" srcId="{166C1193-9C69-41AF-95F6-B0098F8750C9}" destId="{0E661090-98A3-4411-9F4D-A9FAE898F924}" srcOrd="0" destOrd="0" presId="urn:microsoft.com/office/officeart/2008/layout/LinedList"/>
    <dgm:cxn modelId="{B351561A-9C41-4FF1-93B5-0080DF12BFC0}" type="presParOf" srcId="{166C1193-9C69-41AF-95F6-B0098F8750C9}" destId="{3BC89BF8-3617-42BE-8C8C-DC162B6AB79C}" srcOrd="1" destOrd="0" presId="urn:microsoft.com/office/officeart/2008/layout/LinedList"/>
    <dgm:cxn modelId="{3E4880DB-87E2-49C6-ADE2-B803C8DB1519}" type="presParOf" srcId="{4547E383-40F9-457C-AAD6-4C70E260CE54}" destId="{B7ED8382-1924-419E-BC10-E6200AE15A38}" srcOrd="6" destOrd="0" presId="urn:microsoft.com/office/officeart/2008/layout/LinedList"/>
    <dgm:cxn modelId="{012F8040-B0EF-45D1-88CA-A0838CF02C02}" type="presParOf" srcId="{4547E383-40F9-457C-AAD6-4C70E260CE54}" destId="{233A250D-F962-4281-BADA-27BB66BF2376}" srcOrd="7" destOrd="0" presId="urn:microsoft.com/office/officeart/2008/layout/LinedList"/>
    <dgm:cxn modelId="{4E95947F-87F5-49E1-882D-8C1B28035147}" type="presParOf" srcId="{233A250D-F962-4281-BADA-27BB66BF2376}" destId="{3811EA4D-5583-494A-B965-B275DAA20DCE}" srcOrd="0" destOrd="0" presId="urn:microsoft.com/office/officeart/2008/layout/LinedList"/>
    <dgm:cxn modelId="{43BA49B6-C14A-4446-BDEC-D78DFBF005BC}" type="presParOf" srcId="{233A250D-F962-4281-BADA-27BB66BF2376}" destId="{6E893411-6ACA-4E0D-8089-106A436E5395}" srcOrd="1" destOrd="0" presId="urn:microsoft.com/office/officeart/2008/layout/LinedList"/>
    <dgm:cxn modelId="{97FBD515-699F-4225-B835-FE06D5F303E0}" type="presParOf" srcId="{4547E383-40F9-457C-AAD6-4C70E260CE54}" destId="{ACF5BB65-913F-476C-B218-3E6E4226009F}" srcOrd="8" destOrd="0" presId="urn:microsoft.com/office/officeart/2008/layout/LinedList"/>
    <dgm:cxn modelId="{3993485A-C45D-4D49-93FE-14FDCC4D8840}" type="presParOf" srcId="{4547E383-40F9-457C-AAD6-4C70E260CE54}" destId="{6C66EB8F-68ED-4F4B-8CE0-0B786F1DCD87}" srcOrd="9" destOrd="0" presId="urn:microsoft.com/office/officeart/2008/layout/LinedList"/>
    <dgm:cxn modelId="{C20A6BA0-5779-43DC-AE58-90684954B40C}" type="presParOf" srcId="{6C66EB8F-68ED-4F4B-8CE0-0B786F1DCD87}" destId="{E569AF17-48EA-44A9-BF43-94E6ED16D5E8}" srcOrd="0" destOrd="0" presId="urn:microsoft.com/office/officeart/2008/layout/LinedList"/>
    <dgm:cxn modelId="{201BF194-973C-4A61-AC6C-B11E3985E7B4}" type="presParOf" srcId="{6C66EB8F-68ED-4F4B-8CE0-0B786F1DCD87}" destId="{65419C15-CBC7-4E3C-BCD4-1EDB4DC39CF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96AE75-7411-40E5-8729-DA44E12C733F}">
      <dsp:nvSpPr>
        <dsp:cNvPr id="0" name=""/>
        <dsp:cNvSpPr/>
      </dsp:nvSpPr>
      <dsp:spPr>
        <a:xfrm>
          <a:off x="0" y="708"/>
          <a:ext cx="7315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AA4389-7248-4B0A-A93E-BE445AF55094}">
      <dsp:nvSpPr>
        <dsp:cNvPr id="0" name=""/>
        <dsp:cNvSpPr/>
      </dsp:nvSpPr>
      <dsp:spPr>
        <a:xfrm>
          <a:off x="0" y="708"/>
          <a:ext cx="7315200" cy="1161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u="sng" kern="1200" baseline="0"/>
            <a:t>Proposed Improvements</a:t>
          </a:r>
          <a:endParaRPr lang="en-US" sz="3200" kern="1200"/>
        </a:p>
      </dsp:txBody>
      <dsp:txXfrm>
        <a:off x="0" y="708"/>
        <a:ext cx="7315200" cy="1161004"/>
      </dsp:txXfrm>
    </dsp:sp>
    <dsp:sp modelId="{E6667E8D-1CFC-4961-8198-97DC0340DFED}">
      <dsp:nvSpPr>
        <dsp:cNvPr id="0" name=""/>
        <dsp:cNvSpPr/>
      </dsp:nvSpPr>
      <dsp:spPr>
        <a:xfrm>
          <a:off x="0" y="1161713"/>
          <a:ext cx="7315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5A327A-B4F9-4D08-A8B8-99283C230C2C}">
      <dsp:nvSpPr>
        <dsp:cNvPr id="0" name=""/>
        <dsp:cNvSpPr/>
      </dsp:nvSpPr>
      <dsp:spPr>
        <a:xfrm>
          <a:off x="0" y="1161713"/>
          <a:ext cx="7315200" cy="1161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baseline="0"/>
            <a:t>1. High Visibility Crosswalk </a:t>
          </a:r>
          <a:endParaRPr lang="en-US" sz="3200" kern="1200"/>
        </a:p>
      </dsp:txBody>
      <dsp:txXfrm>
        <a:off x="0" y="1161713"/>
        <a:ext cx="7315200" cy="1161004"/>
      </dsp:txXfrm>
    </dsp:sp>
    <dsp:sp modelId="{23509242-8226-47FA-A837-D41E565D50EC}">
      <dsp:nvSpPr>
        <dsp:cNvPr id="0" name=""/>
        <dsp:cNvSpPr/>
      </dsp:nvSpPr>
      <dsp:spPr>
        <a:xfrm>
          <a:off x="0" y="2322717"/>
          <a:ext cx="7315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61090-98A3-4411-9F4D-A9FAE898F924}">
      <dsp:nvSpPr>
        <dsp:cNvPr id="0" name=""/>
        <dsp:cNvSpPr/>
      </dsp:nvSpPr>
      <dsp:spPr>
        <a:xfrm>
          <a:off x="0" y="2322717"/>
          <a:ext cx="7315200" cy="1161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baseline="0"/>
            <a:t>2. Handrail Along Sloped Sidewalk</a:t>
          </a:r>
          <a:endParaRPr lang="en-US" sz="3200" kern="1200"/>
        </a:p>
      </dsp:txBody>
      <dsp:txXfrm>
        <a:off x="0" y="2322717"/>
        <a:ext cx="7315200" cy="1161004"/>
      </dsp:txXfrm>
    </dsp:sp>
    <dsp:sp modelId="{B7ED8382-1924-419E-BC10-E6200AE15A38}">
      <dsp:nvSpPr>
        <dsp:cNvPr id="0" name=""/>
        <dsp:cNvSpPr/>
      </dsp:nvSpPr>
      <dsp:spPr>
        <a:xfrm>
          <a:off x="0" y="3483722"/>
          <a:ext cx="7315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11EA4D-5583-494A-B965-B275DAA20DCE}">
      <dsp:nvSpPr>
        <dsp:cNvPr id="0" name=""/>
        <dsp:cNvSpPr/>
      </dsp:nvSpPr>
      <dsp:spPr>
        <a:xfrm>
          <a:off x="0" y="3483722"/>
          <a:ext cx="7315200" cy="1161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baseline="0"/>
            <a:t>3.Add Pedestrian Crossing Signs and Reflective Pavement Markings</a:t>
          </a:r>
          <a:endParaRPr lang="en-US" sz="3200" kern="1200"/>
        </a:p>
      </dsp:txBody>
      <dsp:txXfrm>
        <a:off x="0" y="3483722"/>
        <a:ext cx="7315200" cy="1161004"/>
      </dsp:txXfrm>
    </dsp:sp>
    <dsp:sp modelId="{ACF5BB65-913F-476C-B218-3E6E4226009F}">
      <dsp:nvSpPr>
        <dsp:cNvPr id="0" name=""/>
        <dsp:cNvSpPr/>
      </dsp:nvSpPr>
      <dsp:spPr>
        <a:xfrm>
          <a:off x="0" y="4644726"/>
          <a:ext cx="7315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69AF17-48EA-44A9-BF43-94E6ED16D5E8}">
      <dsp:nvSpPr>
        <dsp:cNvPr id="0" name=""/>
        <dsp:cNvSpPr/>
      </dsp:nvSpPr>
      <dsp:spPr>
        <a:xfrm>
          <a:off x="0" y="4644726"/>
          <a:ext cx="7315200" cy="1161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baseline="0"/>
            <a:t>4.Install a visitor rest bench to reduce fatigue-related falls.</a:t>
          </a:r>
          <a:endParaRPr lang="en-US" sz="3200" kern="1200"/>
        </a:p>
      </dsp:txBody>
      <dsp:txXfrm>
        <a:off x="0" y="4644726"/>
        <a:ext cx="7315200" cy="11610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" y="6053823"/>
            <a:ext cx="11460480" cy="786384"/>
          </a:xfrm>
        </p:spPr>
        <p:txBody>
          <a:bodyPr anchor="b">
            <a:noAutofit/>
          </a:bodyPr>
          <a:lstStyle>
            <a:lvl1pPr algn="l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" y="5196840"/>
            <a:ext cx="11460480" cy="48037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555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DB571-2B24-BA4A-9049-EA4215FD67DE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622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" y="2269717"/>
            <a:ext cx="7772400" cy="4572000"/>
          </a:xfrm>
        </p:spPr>
        <p:txBody>
          <a:bodyPr anchor="b">
            <a:normAutofit/>
          </a:bodyPr>
          <a:lstStyle>
            <a:lvl1pPr algn="l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5490DB-50BD-D824-9EFB-809216160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" y="548640"/>
            <a:ext cx="7772400" cy="59436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1780-7FBB-3748-B88F-20A74E2E1CB6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31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" y="114301"/>
            <a:ext cx="7315200" cy="2671562"/>
          </a:xfrm>
        </p:spPr>
        <p:txBody>
          <a:bodyPr anchor="b">
            <a:normAutofit/>
          </a:bodyPr>
          <a:lstStyle>
            <a:lvl1pPr algn="l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C58F7861-05FC-CC70-0C94-F3BAE39E54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857500"/>
            <a:ext cx="12192000" cy="4000500"/>
          </a:xfrm>
          <a:blipFill dpi="0" rotWithShape="1">
            <a:blip r:embed="rId2">
              <a:alphaModFix amt="60000"/>
            </a:blip>
            <a:srcRect/>
            <a:stretch>
              <a:fillRect t="-218" r="-2" b="21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967DE8C-DF56-7404-15E7-77E150B1B4A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2466" y="22498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8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3445" y="1212574"/>
            <a:ext cx="5895374" cy="5644887"/>
          </a:xfrm>
        </p:spPr>
        <p:txBody>
          <a:bodyPr anchor="b">
            <a:normAutofit/>
          </a:bodyPr>
          <a:lstStyle>
            <a:lvl1pPr algn="l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5321358E-4EAF-C9BD-ABF7-5C2164D213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89537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0168F88-6A7F-7AA8-0B4A-2A06A58A6B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2466" y="22498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96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" y="1181489"/>
            <a:ext cx="5895374" cy="5675972"/>
          </a:xfrm>
        </p:spPr>
        <p:txBody>
          <a:bodyPr anchor="b">
            <a:normAutofit/>
          </a:bodyPr>
          <a:lstStyle>
            <a:lvl1pPr algn="l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7213002-AAC9-0545-0DF3-75872C41FB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96626" y="0"/>
            <a:ext cx="589537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E9C5FDC-0407-40A7-D7F3-BE000CB61B4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81512" y="22498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45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963908"/>
            <a:ext cx="8467558" cy="1554480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568C9-D9B3-454D-85A6-8B9AADDA32A1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5854" y="2633660"/>
            <a:ext cx="8467558" cy="3689909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1400"/>
            </a:lvl1pPr>
            <a:lvl2pPr marL="228600" indent="0">
              <a:buFont typeface="+mj-lt"/>
              <a:buNone/>
              <a:defRPr sz="14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43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113474"/>
            <a:ext cx="5986272" cy="1554480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44383" y="109728"/>
            <a:ext cx="384048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44384" y="2755579"/>
            <a:ext cx="4412042" cy="4023360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1400"/>
            </a:lvl1pPr>
            <a:lvl2pPr marL="228600" indent="0">
              <a:buFont typeface="+mj-lt"/>
              <a:buNone/>
              <a:defRPr sz="14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F6704D6-1542-E251-88DF-906BEE80B51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0461" y="5902452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436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711" y="1161288"/>
            <a:ext cx="4663440" cy="1554480"/>
          </a:xfrm>
        </p:spPr>
        <p:txBody>
          <a:bodyPr anchor="b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904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4710" y="109728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4711" y="2825496"/>
            <a:ext cx="4663440" cy="3337560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1400"/>
            </a:lvl1pPr>
            <a:lvl2pPr marL="228600" indent="0">
              <a:buFont typeface="+mj-lt"/>
              <a:buNone/>
              <a:defRPr sz="14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400"/>
            </a:lvl4pPr>
            <a:lvl5pPr>
              <a:buFont typeface="+mj-lt"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4710" y="6400800"/>
            <a:ext cx="1996689" cy="365125"/>
          </a:xfrm>
        </p:spPr>
        <p:txBody>
          <a:bodyPr/>
          <a:lstStyle/>
          <a:p>
            <a:fld id="{186EAB84-8B9F-BB45-859A-B8723199B1EA}" type="datetime1">
              <a:rPr lang="en-US" smtClean="0"/>
              <a:t>7/10/2026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8821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" y="182881"/>
            <a:ext cx="7430044" cy="3246120"/>
          </a:xfrm>
        </p:spPr>
        <p:txBody>
          <a:bodyPr anchor="t" anchorCtr="0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18788" y="3611882"/>
            <a:ext cx="4120983" cy="3063237"/>
          </a:xfrm>
        </p:spPr>
        <p:txBody>
          <a:bodyPr anchor="b" anchorCtr="0">
            <a:normAutofit/>
          </a:bodyPr>
          <a:lstStyle>
            <a:lvl1pPr marL="0" indent="0" algn="r">
              <a:buFont typeface="+mj-lt"/>
              <a:buNone/>
              <a:defRPr sz="1400"/>
            </a:lvl1pPr>
            <a:lvl2pPr marL="228600" indent="0" algn="r">
              <a:buFont typeface="+mj-lt"/>
              <a:buNone/>
              <a:defRPr sz="1400"/>
            </a:lvl2pPr>
            <a:lvl3pPr marL="457200" indent="0" algn="r">
              <a:buFont typeface="+mj-lt"/>
              <a:buNone/>
              <a:defRPr sz="1400"/>
            </a:lvl3pPr>
            <a:lvl4pPr marL="685800" indent="0" algn="r">
              <a:buFont typeface="+mj-lt"/>
              <a:buNone/>
              <a:defRPr sz="1400"/>
            </a:lvl4pPr>
            <a:lvl5pPr algn="r">
              <a:buFont typeface="+mj-lt"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83495" y="109728"/>
            <a:ext cx="384048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452E47-6DDB-EA53-7FB9-2BA726EB77D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05394" y="886048"/>
            <a:ext cx="4120983" cy="5719034"/>
          </a:xfrm>
          <a:blipFill dpi="0" rotWithShape="1">
            <a:blip r:embed="rId2">
              <a:alphaModFix amt="60000"/>
            </a:blip>
            <a:srcRect/>
            <a:stretch>
              <a:fillRect t="-46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DD6C4CC-D005-CA0E-11C2-EC0EC7277C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0461" y="5902452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630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5" y="2385975"/>
            <a:ext cx="4325112" cy="2454796"/>
          </a:xfrm>
        </p:spPr>
        <p:txBody>
          <a:bodyPr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B9051D-F4ED-4EE6-2F1F-2E67035938D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B0A124A-E73E-874D-AA4C-7EC16078588E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B560304-B220-9740-0823-17F13E1DFD7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D8939A-F7AC-2C38-E1F0-99EA290DC6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67195" y="2386584"/>
            <a:ext cx="4325112" cy="2459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04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548640"/>
            <a:ext cx="10653578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18F38-94AC-4B28-B69B-662CDAB3677F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1715532"/>
            <a:ext cx="10653579" cy="4593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2989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5" y="2258568"/>
            <a:ext cx="3813048" cy="3557016"/>
          </a:xfrm>
        </p:spPr>
        <p:txBody>
          <a:bodyPr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6E205-DD57-FBC4-5DED-E99550EF416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A480AC4-DAB6-D74A-AC36-6669282A20D3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B512B-D856-A4D7-B029-66A5D5390F5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519738" y="110364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0A97A-5A12-4677-BCBD-5145968555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5804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5" y="1537853"/>
            <a:ext cx="4145582" cy="4638825"/>
          </a:xfrm>
        </p:spPr>
        <p:txBody>
          <a:bodyPr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01A47F-D821-7876-3381-2937FE3E547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A3531C4-A97A-4D42-9B1F-1AD72B1B6772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CC02357-BEAA-E8CA-E970-6C1EFE4BC1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519737" y="109728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79E63C-8932-DE7E-9CD9-7BDEC967CCF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1538288"/>
            <a:ext cx="5681662" cy="4818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328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5" y="877456"/>
            <a:ext cx="4142232" cy="4940661"/>
          </a:xfrm>
        </p:spPr>
        <p:txBody>
          <a:bodyPr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790955-8D95-9784-B4EA-C7C09D75A0B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E0B33F-6CFB-4143-B242-11B4795772AE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0F7A256-B5DD-AEAE-EEC2-A058A7A3A1C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522912" y="109728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95F3F2-351A-F793-9D92-1C0F2F54D0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77456"/>
            <a:ext cx="6159500" cy="539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7278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903249"/>
            <a:ext cx="3494314" cy="5719639"/>
          </a:xfrm>
        </p:spPr>
        <p:txBody>
          <a:bodyPr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9A45F9-D752-7EB2-0FD4-546577BB91A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99F4F94-C660-894A-AD11-4D48451EE4A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AB751DE-CFA1-0605-E728-7DD2ABD975A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504267" y="109728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40E780-F825-EA94-5452-0063FF7357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903249"/>
            <a:ext cx="7315200" cy="58064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2704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191669"/>
            <a:ext cx="11946698" cy="1463040"/>
          </a:xfrm>
        </p:spPr>
        <p:txBody>
          <a:bodyPr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0" y="2103120"/>
            <a:ext cx="9038906" cy="40611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9A45F9-D752-7EB2-0FD4-546577BB91A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9035" y="6400800"/>
            <a:ext cx="2103120" cy="365125"/>
          </a:xfrm>
        </p:spPr>
        <p:txBody>
          <a:bodyPr/>
          <a:lstStyle/>
          <a:p>
            <a:fld id="{B3357DF9-7077-594C-A5D7-CD1BEEE572C7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AB751DE-CFA1-0605-E728-7DD2ABD975A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017519" y="6400800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40E780-F825-EA94-5452-0063FF7357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627219" y="64008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863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177728"/>
            <a:ext cx="7424413" cy="1925391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" y="2103120"/>
            <a:ext cx="10653579" cy="4593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8287D3-A6CF-2D6B-CFA8-43427B98AF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9035" y="6400800"/>
            <a:ext cx="3494314" cy="365125"/>
          </a:xfrm>
        </p:spPr>
        <p:txBody>
          <a:bodyPr/>
          <a:lstStyle/>
          <a:p>
            <a:fld id="{04ED7D00-7861-864B-9EA9-73B29DD38D3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33E464-5FDA-8579-C0D4-F4D835A4C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67194" y="6400800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BCD62E-41B6-3326-68D7-BB473795F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7219" y="64008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2348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914400"/>
            <a:ext cx="10653578" cy="1132258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36904-F662-81D4-EC3E-98A339AB5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DB8F-F201-0541-B839-CC57CEE946B0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9F62FF-05FD-17D2-94BE-8377FF981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1AA94D-AED3-3863-7A5D-E3F60EBB6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" y="2103120"/>
            <a:ext cx="10653579" cy="4593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1333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5810" y="947244"/>
            <a:ext cx="6093225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79388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948136" y="109728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45810" y="2137464"/>
            <a:ext cx="6071616" cy="4489704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5178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908400"/>
            <a:ext cx="613562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37160" y="109728"/>
            <a:ext cx="3494314" cy="365125"/>
          </a:xfrm>
        </p:spPr>
        <p:txBody>
          <a:bodyPr/>
          <a:lstStyle/>
          <a:p>
            <a:fld id="{8609EDE3-16BB-DE4B-870B-675176E3007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1" y="109728"/>
            <a:ext cx="2805405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842159" y="10972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728" y="2188560"/>
            <a:ext cx="6135624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4585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3551" y="829703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02336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163550" y="109728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63551" y="1890407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374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6977" y="1129554"/>
            <a:ext cx="4361688" cy="3475236"/>
          </a:xfrm>
        </p:spPr>
        <p:txBody>
          <a:bodyPr anchor="b">
            <a:normAutofit/>
          </a:bodyPr>
          <a:lstStyle>
            <a:lvl1pPr algn="l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6978" y="4731335"/>
            <a:ext cx="4206240" cy="1184585"/>
          </a:xfrm>
        </p:spPr>
        <p:txBody>
          <a:bodyPr anchor="t">
            <a:normAutofit/>
          </a:bodyPr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6976" y="109728"/>
            <a:ext cx="48463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86976" y="6413862"/>
            <a:ext cx="17076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933312F-AC95-D44A-86BE-9B23199F2210}" type="datetime1">
              <a:rPr lang="en-US" smtClean="0"/>
              <a:t>7/10/2026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028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799723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37160" y="109728"/>
            <a:ext cx="3494314" cy="365125"/>
          </a:xfrm>
        </p:spPr>
        <p:txBody>
          <a:bodyPr/>
          <a:lstStyle/>
          <a:p>
            <a:fld id="{6C612A5F-8D0C-3143-A058-03C06BC96C02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109728"/>
            <a:ext cx="2805405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510999" y="10972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728" y="1860427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2" y="0"/>
            <a:ext cx="410026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2644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674" y="839169"/>
            <a:ext cx="436168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61150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4085" y="109728"/>
            <a:ext cx="475488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38611" y="2467805"/>
            <a:ext cx="4362450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867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863127"/>
            <a:ext cx="436168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59" y="109728"/>
            <a:ext cx="466344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109728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728" y="2492689"/>
            <a:ext cx="4360863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5480" y="0"/>
            <a:ext cx="644652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5798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7932" y="814714"/>
            <a:ext cx="4522936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49224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7931" y="109728"/>
            <a:ext cx="48463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212" y="10972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647932" y="1875418"/>
            <a:ext cx="4512601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5316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799723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59" y="109728"/>
            <a:ext cx="5029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51089" y="109728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728" y="1860427"/>
            <a:ext cx="4572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7720" y="0"/>
            <a:ext cx="627427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3242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483" y="844839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58414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7728482" y="109728"/>
            <a:ext cx="384048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55212" y="10972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28610" y="2474401"/>
            <a:ext cx="3401568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6700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844839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" y="109728"/>
            <a:ext cx="39319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83946" y="109728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728" y="2474401"/>
            <a:ext cx="3401568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1324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5914" y="1078992"/>
            <a:ext cx="3273552" cy="1942773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78136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85913" y="109728"/>
            <a:ext cx="365760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85914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9197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4840818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635132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84081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15407-9413-1DA9-E036-72552D7812A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39035" y="6400800"/>
            <a:ext cx="3494314" cy="365125"/>
          </a:xfrm>
        </p:spPr>
        <p:txBody>
          <a:bodyPr/>
          <a:lstStyle/>
          <a:p>
            <a:fld id="{07B60899-4452-5448-8F49-02B73F474991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8869B91-F1A8-E5E1-0E1C-4AA458DBB26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349239" y="6400800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D6E046-2804-51F2-8BA7-5C8B18490A5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27219" y="64008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8307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976342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976342"/>
            <a:ext cx="7772400" cy="224028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00800"/>
            <a:ext cx="3494314" cy="365125"/>
          </a:xfrm>
        </p:spPr>
        <p:txBody>
          <a:bodyPr/>
          <a:lstStyle/>
          <a:p>
            <a:fld id="{CF77C072-721E-994F-9CE3-2EF9DBBB4254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77639" y="6400800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212" y="64008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33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" y="188460"/>
            <a:ext cx="4654296" cy="3739896"/>
          </a:xfrm>
        </p:spPr>
        <p:txBody>
          <a:bodyPr anchor="t">
            <a:normAutofit/>
          </a:bodyPr>
          <a:lstStyle>
            <a:lvl1pPr algn="l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8467" y="6400800"/>
            <a:ext cx="1645920" cy="365125"/>
          </a:xfrm>
        </p:spPr>
        <p:txBody>
          <a:bodyPr/>
          <a:lstStyle/>
          <a:p>
            <a:fld id="{9E7AF92B-C70E-0A4E-9DBE-C675E0E5CFF8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8937" y="6400800"/>
            <a:ext cx="265176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017575" y="64008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96128" y="0"/>
            <a:ext cx="6595872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943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914400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3D91B2-1947-F009-53AF-CA2BE8769C5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6ED1282-C03D-8746-9C7A-3F9A903CE393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5FC093-7A59-0C22-FCDE-3B3F3C844F5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77639" y="109728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2E3CA5-C843-86E9-EDAF-8E8D75DC76B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914400"/>
            <a:ext cx="7772400" cy="224028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429000"/>
            <a:ext cx="12192000" cy="3429000"/>
          </a:xfrm>
          <a:blipFill dpi="0" rotWithShape="1">
            <a:blip r:embed="rId2">
              <a:alphaModFix amt="60000"/>
            </a:blip>
            <a:srcRect/>
            <a:stretch>
              <a:fillRect t="-10186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3337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1097280"/>
            <a:ext cx="10972802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396A-BC37-4B4A-B91C-8D02C6E635BE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5184" y="109728"/>
            <a:ext cx="493776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8600" y="2184400"/>
            <a:ext cx="6172200" cy="442569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55185" y="2181225"/>
            <a:ext cx="4251960" cy="4428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4019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1005840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C3C03-72B8-044E-B6B9-E9070EBBFFFA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52794" y="109728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8600" y="2578563"/>
            <a:ext cx="4672584" cy="404164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52795" y="1005840"/>
            <a:ext cx="5585925" cy="5783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1324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914400"/>
            <a:ext cx="3657603" cy="1545336"/>
          </a:xfrm>
        </p:spPr>
        <p:txBody>
          <a:bodyPr anchor="b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73AF6-D88F-1D44-BBB9-26080004ADD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8344" y="109728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8600" y="2581197"/>
            <a:ext cx="3490176" cy="404164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88345" y="914400"/>
            <a:ext cx="6561138" cy="5759450"/>
          </a:xfrm>
        </p:spPr>
        <p:txBody>
          <a:bodyPr anchor="b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4773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1573031"/>
            <a:ext cx="5391190" cy="2864350"/>
          </a:xfrm>
        </p:spPr>
        <p:txBody>
          <a:bodyPr anchor="b" anchorCtr="0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BF06B69-C768-FE26-D245-736BCC84A0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DEB1EBB-CFF7-4B44-9AEA-316A6F2E08DB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083D621-6486-4054-4D8A-AAF79D4E89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967194" y="110364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F998961-73A4-CFF8-87FC-EAA4BB68EA3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67195" y="1463040"/>
            <a:ext cx="5633215" cy="2864350"/>
          </a:xfrm>
        </p:spPr>
        <p:txBody>
          <a:bodyPr anchor="b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800"/>
            </a:lvl2pPr>
            <a:lvl3pPr marL="457200" indent="0">
              <a:buFont typeface="Arial" panose="020B0604020202020204" pitchFamily="34" charset="0"/>
              <a:buNone/>
              <a:defRPr sz="1800"/>
            </a:lvl3pPr>
            <a:lvl4pPr marL="685800" indent="0">
              <a:buFont typeface="Arial" panose="020B0604020202020204" pitchFamily="34" charset="0"/>
              <a:buNone/>
              <a:defRPr sz="1800"/>
            </a:lvl4pPr>
            <a:lvl5pPr marL="9144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E716C4BF-504C-57EB-F890-EB45BFD22B4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4509435"/>
            <a:ext cx="12192000" cy="2348564"/>
          </a:xfrm>
          <a:blipFill dpi="0" rotWithShape="1">
            <a:blip r:embed="rId2">
              <a:alphaModFix amt="60000"/>
            </a:blip>
            <a:srcRect/>
            <a:stretch>
              <a:fillRect t="-207" b="-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9084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2011680"/>
            <a:ext cx="5391190" cy="4297680"/>
          </a:xfrm>
        </p:spPr>
        <p:txBody>
          <a:bodyPr anchor="t" anchorCtr="0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1730326"/>
          </a:xfrm>
          <a:blipFill dpi="0" rotWithShape="1">
            <a:blip r:embed="rId2">
              <a:alphaModFix amt="60000"/>
            </a:blip>
            <a:srcRect/>
            <a:stretch>
              <a:fillRect b="-1213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98946" y="2011680"/>
            <a:ext cx="5669280" cy="4297680"/>
          </a:xfrm>
        </p:spPr>
        <p:txBody>
          <a:bodyPr anchor="t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BF06B69-C768-FE26-D245-736BCC84A01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39035" y="6400800"/>
            <a:ext cx="3494314" cy="365125"/>
          </a:xfrm>
        </p:spPr>
        <p:txBody>
          <a:bodyPr/>
          <a:lstStyle/>
          <a:p>
            <a:fld id="{4DCD1FD3-D483-0B4C-B010-EBEC885068CB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083D621-6486-4054-4D8A-AAF79D4E89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998463" y="6400800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F998961-73A4-CFF8-87FC-EAA4BB68EA3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27219" y="64008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6853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" y="171513"/>
            <a:ext cx="6400800" cy="1482005"/>
          </a:xfr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726" y="2606040"/>
            <a:ext cx="6400800" cy="3999042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7691214" y="109728"/>
            <a:ext cx="384048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14572" y="10972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692EDDB5-4345-5104-646A-B8C10FB3A7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05393" y="843539"/>
            <a:ext cx="4120983" cy="5761544"/>
          </a:xfrm>
          <a:blipFill dpi="0" rotWithShape="1">
            <a:blip r:embed="rId2">
              <a:alphaModFix amt="60000"/>
            </a:blip>
            <a:srcRect/>
            <a:stretch>
              <a:fillRect l="-368" r="-5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7992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 with Pictur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5" y="1005840"/>
            <a:ext cx="3595634" cy="2212313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CA69-54DB-5C48-88C2-5A1E30E9D7C1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325" y="3291840"/>
            <a:ext cx="3585586" cy="3434638"/>
          </a:xfrm>
        </p:spPr>
        <p:txBody>
          <a:bodyPr anchor="b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16036" y="109728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32770" y="832104"/>
            <a:ext cx="6519080" cy="5779007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5374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5220320"/>
            <a:ext cx="5897880" cy="135331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 b="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B98C21E-A9AF-D3FB-3F6A-06088553C6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56289" y="5756029"/>
            <a:ext cx="1005840" cy="100584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1E418-5963-9B4C-BB64-1F8A14EB1F32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728" y="854512"/>
            <a:ext cx="10826496" cy="433425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091854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5096611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855230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15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9D39EB1-AC22-29FA-3FA6-98276FD5151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93080" y="1192308"/>
            <a:ext cx="1005840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67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" y="5032197"/>
            <a:ext cx="10683240" cy="1814597"/>
          </a:xfrm>
        </p:spPr>
        <p:txBody>
          <a:bodyPr anchor="b">
            <a:normAutofit/>
          </a:bodyPr>
          <a:lstStyle>
            <a:lvl1pPr algn="l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582" y="4184423"/>
            <a:ext cx="5086118" cy="48037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C58F7861-05FC-CC70-0C94-F3BAE39E54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000500"/>
          </a:xfrm>
          <a:blipFill dpi="0" rotWithShape="1">
            <a:blip r:embed="rId2">
              <a:alphaModFix amt="60000"/>
            </a:blip>
            <a:srcRect/>
            <a:stretch>
              <a:fillRect t="-218" b="21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4CFF3B0-895D-60C4-CB96-5BF3CBA3456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56289" y="5753627"/>
            <a:ext cx="1005840" cy="1005840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382207" y="4184423"/>
            <a:ext cx="3494314" cy="480373"/>
          </a:xfrm>
        </p:spPr>
        <p:txBody>
          <a:bodyPr anchor="t" anchorCtr="0"/>
          <a:lstStyle>
            <a:lvl1pPr>
              <a:lnSpc>
                <a:spcPct val="80000"/>
              </a:lnSpc>
              <a:spcBef>
                <a:spcPts val="0"/>
              </a:spcBef>
              <a:defRPr sz="1400"/>
            </a:lvl1pPr>
          </a:lstStyle>
          <a:p>
            <a:fld id="{423BBD13-E5F0-B14F-99A7-57ED6A0268A1}" type="datetime1">
              <a:rPr lang="en-US" smtClean="0"/>
              <a:t>7/10/2026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244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5086664"/>
            <a:ext cx="7525512" cy="1545336"/>
          </a:xfrm>
        </p:spPr>
        <p:txBody>
          <a:bodyPr anchor="b" anchorCtr="0">
            <a:normAutofit/>
          </a:bodyPr>
          <a:lstStyle>
            <a:lvl1pPr algn="l">
              <a:lnSpc>
                <a:spcPct val="110000"/>
              </a:lnSpc>
              <a:defRPr sz="2000" b="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F866-AE4F-0E4D-9EC5-A83A47A4ADB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728" y="855232"/>
            <a:ext cx="10543032" cy="4206240"/>
          </a:xfr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5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3969628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76" y="1106243"/>
            <a:ext cx="4107359" cy="3760706"/>
          </a:xfrm>
        </p:spPr>
        <p:txBody>
          <a:bodyPr anchor="b" anchorCtr="0">
            <a:normAutofit/>
          </a:bodyPr>
          <a:lstStyle>
            <a:lvl1pPr algn="l">
              <a:lnSpc>
                <a:spcPct val="110000"/>
              </a:lnSpc>
              <a:defRPr sz="1800" b="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0E84C63-8906-E024-96D3-CABBCE341D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11235399" y="5899743"/>
            <a:ext cx="731520" cy="73152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2260C-9D5C-9E4C-939A-D2CE2AE97F78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4475" y="109728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728" y="1106243"/>
            <a:ext cx="5289168" cy="4206240"/>
          </a:xfr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5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620633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2011680"/>
            <a:ext cx="6952254" cy="2194560"/>
          </a:xfrm>
        </p:spPr>
        <p:txBody>
          <a:bodyPr anchor="t" anchorCtr="0">
            <a:normAutofit/>
          </a:bodyPr>
          <a:lstStyle>
            <a:lvl1pPr algn="l">
              <a:lnSpc>
                <a:spcPct val="110000"/>
              </a:lnSpc>
              <a:defRPr sz="1800" b="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728" y="23030"/>
            <a:ext cx="10961546" cy="1920240"/>
          </a:xfr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buNone/>
              <a:defRPr sz="15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8E1EDB1-0050-E837-58E0-64C3650484D7}"/>
              </a:ext>
            </a:extLst>
          </p:cNvPr>
          <p:cNvSpPr/>
          <p:nvPr userDrawn="1"/>
        </p:nvSpPr>
        <p:spPr>
          <a:xfrm>
            <a:off x="7277270" y="1943270"/>
            <a:ext cx="4914730" cy="4914730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077A1D8-5F01-6F9E-74AD-AE50D4B0979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56289" y="168175"/>
            <a:ext cx="1005840" cy="100584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59" y="6400800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34234" y="64008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5684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5291877"/>
            <a:ext cx="7525512" cy="926044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1800" b="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FCDFFE1-D928-0CE3-D1C8-CCF55609A7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93080" y="977157"/>
            <a:ext cx="1005840" cy="100584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2134134"/>
            <a:ext cx="10543032" cy="2589733"/>
          </a:xfrm>
        </p:spPr>
        <p:txBody>
          <a:bodyPr anchor="b" anchorCtr="0">
            <a:normAutofit/>
          </a:bodyPr>
          <a:lstStyle>
            <a:lvl1pPr marL="0" indent="0" algn="ctr">
              <a:lnSpc>
                <a:spcPct val="90000"/>
              </a:lnSpc>
              <a:buNone/>
              <a:defRPr sz="15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5226577-F54C-EB86-D0A7-64DAFA9E69B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9035" y="6400800"/>
            <a:ext cx="3017520" cy="365125"/>
          </a:xfrm>
        </p:spPr>
        <p:txBody>
          <a:bodyPr/>
          <a:lstStyle/>
          <a:p>
            <a:fld id="{4C13F211-A6FB-7C4B-8E5B-EB185A8DB8CB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8C91051-FC5E-3F4E-51AF-3EBC57B4BD0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444240" y="6400800"/>
            <a:ext cx="530352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9E1B41D-78D5-5CD6-67DF-4B11B9453D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627219" y="64008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689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32976E3-E745-9DF8-C3E3-53A778D950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56289" y="5760720"/>
            <a:ext cx="1005840" cy="1005840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10F998E-EA6E-4E43-1727-F5C608095A8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07C8458-3938-4F4D-9D3F-15FC4ECFFE22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AA6E616-8EC3-D9A1-4DFB-5BDEBC779B3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FECFCDD-8971-579B-777D-53A85E6F1F7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728" y="1188720"/>
            <a:ext cx="8266176" cy="5605272"/>
          </a:xfrm>
        </p:spPr>
        <p:txBody>
          <a:bodyPr anchor="b" anchorCtr="0">
            <a:noAutofit/>
          </a:bodyPr>
          <a:lstStyle>
            <a:lvl1pPr marL="0" indent="0">
              <a:lnSpc>
                <a:spcPct val="80000"/>
              </a:lnSpc>
              <a:buNone/>
              <a:defRPr sz="5600" b="0" spc="-200" baseline="0"/>
            </a:lvl1pPr>
            <a:lvl2pPr marL="228600" indent="0">
              <a:lnSpc>
                <a:spcPct val="80000"/>
              </a:lnSpc>
              <a:buNone/>
              <a:defRPr sz="5600" b="0" spc="-200" baseline="0"/>
            </a:lvl2pPr>
            <a:lvl3pPr marL="457200" indent="0">
              <a:lnSpc>
                <a:spcPct val="80000"/>
              </a:lnSpc>
              <a:buNone/>
              <a:defRPr sz="5600" b="0" spc="-200" baseline="0"/>
            </a:lvl3pPr>
            <a:lvl4pPr marL="685800" indent="0">
              <a:lnSpc>
                <a:spcPct val="80000"/>
              </a:lnSpc>
              <a:buNone/>
              <a:defRPr sz="5600" b="0" spc="-200" baseline="0"/>
            </a:lvl4pPr>
            <a:lvl5pPr marL="914400" indent="0">
              <a:lnSpc>
                <a:spcPct val="80000"/>
              </a:lnSpc>
              <a:buNone/>
              <a:defRPr sz="5600" b="0" spc="-200" baseline="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49413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728" y="2651760"/>
            <a:ext cx="8266176" cy="4142232"/>
          </a:xfrm>
        </p:spPr>
        <p:txBody>
          <a:bodyPr anchor="b">
            <a:noAutofit/>
          </a:bodyPr>
          <a:lstStyle>
            <a:lvl1pPr marL="0" indent="0">
              <a:lnSpc>
                <a:spcPct val="80000"/>
              </a:lnSpc>
              <a:buNone/>
              <a:defRPr sz="5600" b="0" spc="-200" baseline="0"/>
            </a:lvl1pPr>
            <a:lvl2pPr marL="228600" indent="0">
              <a:lnSpc>
                <a:spcPct val="80000"/>
              </a:lnSpc>
              <a:buNone/>
              <a:defRPr sz="5600" b="0" spc="-200" baseline="0"/>
            </a:lvl2pPr>
            <a:lvl3pPr marL="457200" indent="0">
              <a:lnSpc>
                <a:spcPct val="80000"/>
              </a:lnSpc>
              <a:buNone/>
              <a:defRPr sz="5600" b="0" spc="-200" baseline="0"/>
            </a:lvl3pPr>
            <a:lvl4pPr marL="685800" indent="0">
              <a:lnSpc>
                <a:spcPct val="80000"/>
              </a:lnSpc>
              <a:buNone/>
              <a:defRPr sz="5600" b="0" spc="-200" baseline="0"/>
            </a:lvl4pPr>
            <a:lvl5pPr marL="914400" indent="0">
              <a:lnSpc>
                <a:spcPct val="80000"/>
              </a:lnSpc>
              <a:buNone/>
              <a:defRPr sz="5600" b="0" spc="-200" baseline="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B8B884C-311F-A563-377C-6EBE47822774}"/>
              </a:ext>
            </a:extLst>
          </p:cNvPr>
          <p:cNvSpPr/>
          <p:nvPr userDrawn="1"/>
        </p:nvSpPr>
        <p:spPr>
          <a:xfrm>
            <a:off x="7277270" y="0"/>
            <a:ext cx="4914730" cy="4914730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2F09180-2668-03E9-3E5B-E24359E2B70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56289" y="4425163"/>
            <a:ext cx="1005840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521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A9F5324-9AB0-314B-31EA-61D0699504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93080" y="5753627"/>
            <a:ext cx="1005840" cy="1005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626364"/>
            <a:ext cx="8266176" cy="560527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80000"/>
              </a:lnSpc>
              <a:buNone/>
              <a:defRPr sz="5600" b="0" spc="-200" baseline="0"/>
            </a:lvl1pPr>
            <a:lvl2pPr marL="228600" indent="0">
              <a:lnSpc>
                <a:spcPct val="80000"/>
              </a:lnSpc>
              <a:buNone/>
              <a:defRPr sz="5600" b="0" spc="-200" baseline="0"/>
            </a:lvl2pPr>
            <a:lvl3pPr marL="457200" indent="0">
              <a:lnSpc>
                <a:spcPct val="80000"/>
              </a:lnSpc>
              <a:buNone/>
              <a:defRPr sz="5600" b="0" spc="-200" baseline="0"/>
            </a:lvl3pPr>
            <a:lvl4pPr marL="685800" indent="0">
              <a:lnSpc>
                <a:spcPct val="80000"/>
              </a:lnSpc>
              <a:buNone/>
              <a:defRPr sz="5600" b="0" spc="-200" baseline="0"/>
            </a:lvl4pPr>
            <a:lvl5pPr marL="914400" indent="0">
              <a:lnSpc>
                <a:spcPct val="80000"/>
              </a:lnSpc>
              <a:buNone/>
              <a:defRPr sz="5600" b="0" spc="-200" baseline="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48480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DC095FD-8C32-C2DB-3F1D-105AFD1518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93080" y="457200"/>
            <a:ext cx="1005840" cy="1005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09" y="5760720"/>
            <a:ext cx="8970264" cy="466344"/>
          </a:xfrm>
        </p:spPr>
        <p:txBody>
          <a:bodyPr anchor="ctr">
            <a:normAutofit/>
          </a:bodyPr>
          <a:lstStyle>
            <a:lvl1pPr algn="ctr">
              <a:lnSpc>
                <a:spcPct val="80000"/>
              </a:lnSpc>
              <a:defRPr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600200"/>
            <a:ext cx="9198864" cy="3657600"/>
          </a:xfrm>
        </p:spPr>
        <p:txBody>
          <a:bodyPr anchor="ctr">
            <a:normAutofit/>
          </a:bodyPr>
          <a:lstStyle>
            <a:lvl1pPr marL="164592" indent="-164592" algn="ctr">
              <a:lnSpc>
                <a:spcPct val="80000"/>
              </a:lnSpc>
              <a:spcBef>
                <a:spcPts val="0"/>
              </a:spcBef>
              <a:buNone/>
              <a:defRPr sz="5600" spc="-200" baseline="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9075703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84CE384-B29D-F2CE-AAA2-9F696214E5C3}"/>
              </a:ext>
            </a:extLst>
          </p:cNvPr>
          <p:cNvSpPr/>
          <p:nvPr userDrawn="1"/>
        </p:nvSpPr>
        <p:spPr>
          <a:xfrm>
            <a:off x="7277270" y="1943270"/>
            <a:ext cx="4914730" cy="4914730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E0946D8-30A5-B84D-F1D0-0DB66CAABB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56289" y="168175"/>
            <a:ext cx="1005840" cy="1005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" y="6339504"/>
            <a:ext cx="9043416" cy="466344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2000" cap="none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728" y="188122"/>
            <a:ext cx="9198864" cy="3291840"/>
          </a:xfrm>
        </p:spPr>
        <p:txBody>
          <a:bodyPr anchor="t" anchorCtr="0">
            <a:normAutofit/>
          </a:bodyPr>
          <a:lstStyle>
            <a:lvl1pPr marL="164592" indent="-164592">
              <a:lnSpc>
                <a:spcPct val="80000"/>
              </a:lnSpc>
              <a:spcBef>
                <a:spcPts val="0"/>
              </a:spcBef>
              <a:buNone/>
              <a:defRPr sz="5600" spc="-200" baseline="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889215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1BC50BE-AB5B-8BDE-7DBB-C903EDD6FB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33758" y="230006"/>
            <a:ext cx="731520" cy="731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" y="566928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728" y="1097280"/>
            <a:ext cx="8961120" cy="347472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80000"/>
              </a:lnSpc>
              <a:spcBef>
                <a:spcPts val="0"/>
              </a:spcBef>
              <a:buNone/>
              <a:defRPr sz="5600" spc="-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445488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7" y="5660571"/>
            <a:ext cx="9144000" cy="1196890"/>
          </a:xfrm>
        </p:spPr>
        <p:txBody>
          <a:bodyPr anchor="b">
            <a:normAutofit/>
          </a:bodyPr>
          <a:lstStyle>
            <a:lvl1pPr algn="l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8217C9D-487D-9CA3-0848-36BD988611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1200" y="5942862"/>
            <a:ext cx="2471058" cy="773624"/>
          </a:xfrm>
        </p:spPr>
        <p:txBody>
          <a:bodyPr anchor="b" anchorCtr="0">
            <a:normAutofit/>
          </a:bodyPr>
          <a:lstStyle>
            <a:lvl1pPr marL="0" indent="0" algn="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BEE065B-EAB0-79D1-48A3-D7807B360D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1999" cy="542544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089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59" y="5284269"/>
            <a:ext cx="7462853" cy="1443156"/>
          </a:xfrm>
        </p:spPr>
        <p:txBody>
          <a:bodyPr anchor="b" anchorCtr="0">
            <a:normAutofit/>
          </a:bodyPr>
          <a:lstStyle>
            <a:lvl1pPr>
              <a:lnSpc>
                <a:spcPct val="120000"/>
              </a:lnSpc>
              <a:defRPr sz="16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728" y="179177"/>
            <a:ext cx="7490285" cy="5029200"/>
          </a:xfrm>
        </p:spPr>
        <p:txBody>
          <a:bodyPr anchor="t" anchorCtr="0">
            <a:normAutofit/>
          </a:bodyPr>
          <a:lstStyle>
            <a:lvl1pPr marL="164592" indent="-164592">
              <a:lnSpc>
                <a:spcPct val="80000"/>
              </a:lnSpc>
              <a:spcBef>
                <a:spcPts val="0"/>
              </a:spcBef>
              <a:buNone/>
              <a:defRPr sz="5600" spc="-200" baseline="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80959" y="6400800"/>
            <a:ext cx="384048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7219" y="64008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1005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2866" y="5117083"/>
            <a:ext cx="6053559" cy="1618489"/>
          </a:xfrm>
        </p:spPr>
        <p:txBody>
          <a:bodyPr anchor="b" anchorCtr="0">
            <a:normAutofit/>
          </a:bodyPr>
          <a:lstStyle>
            <a:lvl1pPr>
              <a:lnSpc>
                <a:spcPct val="80000"/>
              </a:lnSpc>
              <a:defRPr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B90859F-C81D-2CBA-0268-040BF6276E3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0461" y="5902452"/>
            <a:ext cx="731520" cy="73152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22129D-A009-1048-F4CC-0DD22291EA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11AB8E-654D-449F-FE27-9EE3329DE08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67194" y="1040130"/>
            <a:ext cx="6089232" cy="3694174"/>
          </a:xfrm>
        </p:spPr>
        <p:txBody>
          <a:bodyPr anchor="b" anchorCtr="0">
            <a:normAutofit/>
          </a:bodyPr>
          <a:lstStyle>
            <a:lvl1pPr marL="164592" indent="-164592">
              <a:lnSpc>
                <a:spcPct val="80000"/>
              </a:lnSpc>
              <a:spcBef>
                <a:spcPts val="0"/>
              </a:spcBef>
              <a:buNone/>
              <a:defRPr sz="5600" spc="-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53089358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10058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ADBF-0503-AC4E-BF4F-A2D8EFDE8E43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728" y="2286000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75120" y="2286000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3004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83695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835E-E029-C74A-A8D5-72AFFFEA083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" y="208680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8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75120" y="208680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8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728" y="2677160"/>
            <a:ext cx="51577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75120" y="2677160"/>
            <a:ext cx="51831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9575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5" y="1005840"/>
            <a:ext cx="10653578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07084-E3CF-AE41-BB02-D224862A000A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8713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39C1-122A-624B-A21F-3BF663742DA5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8500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5" y="1005205"/>
            <a:ext cx="3595634" cy="1757505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5EB-6120-1A42-AF3F-8CC049FEDDDD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34707" y="109728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325" y="2762710"/>
            <a:ext cx="3595634" cy="399326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1005840"/>
            <a:ext cx="6440258" cy="575510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67490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00" y="1181490"/>
            <a:ext cx="5986399" cy="5676510"/>
          </a:xfrm>
        </p:spPr>
        <p:txBody>
          <a:bodyPr anchor="b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37160" y="182880"/>
            <a:ext cx="4572000" cy="73152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08FD5A0C-3984-4E77-6D88-7812D8F2B1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96626" y="0"/>
            <a:ext cx="589537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4D56FA5-6B2C-25FC-5C75-51C0FD7A085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81512" y="22498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494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1847088"/>
            <a:ext cx="7342307" cy="1133856"/>
          </a:xfrm>
        </p:spPr>
        <p:txBody>
          <a:bodyPr anchor="b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E0BBB-D56F-1E45-84FD-A9025FF37F5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728" y="3594099"/>
            <a:ext cx="10890374" cy="27432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945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1627318"/>
            <a:ext cx="8430767" cy="1842020"/>
          </a:xfrm>
        </p:spPr>
        <p:txBody>
          <a:bodyPr anchor="b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CA7F-D03C-0042-8A7B-E9EA80DFAE43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728" y="3622674"/>
            <a:ext cx="8430639" cy="127961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2203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" y="5032197"/>
            <a:ext cx="10683240" cy="1814597"/>
          </a:xfrm>
        </p:spPr>
        <p:txBody>
          <a:bodyPr anchor="b">
            <a:normAutofit/>
          </a:bodyPr>
          <a:lstStyle>
            <a:lvl1pPr algn="l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582" y="4184423"/>
            <a:ext cx="5086118" cy="48037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C58F7861-05FC-CC70-0C94-F3BAE39E54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000500"/>
          </a:xfrm>
          <a:blipFill dpi="0" rotWithShape="1">
            <a:blip r:embed="rId2">
              <a:alphaModFix amt="60000"/>
            </a:blip>
            <a:srcRect/>
            <a:stretch>
              <a:fillRect t="-218" b="21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4CFF3B0-895D-60C4-CB96-5BF3CBA3456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56289" y="5753627"/>
            <a:ext cx="1005840" cy="100584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837CCC-4341-C0BA-0887-EAECDEF9BF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81981" y="4184423"/>
            <a:ext cx="3494314" cy="4803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8876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92821B14-72A5-C6D7-EF14-887B89D040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11235399" y="5899743"/>
            <a:ext cx="731520" cy="731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3566159"/>
            <a:ext cx="5517349" cy="3130063"/>
          </a:xfrm>
        </p:spPr>
        <p:txBody>
          <a:bodyPr anchor="t" anchorCtr="0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F1A7-9EF6-7D4F-AE10-1D541A371837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71033" y="3566160"/>
            <a:ext cx="5024070" cy="219029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629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" y="1098361"/>
            <a:ext cx="7478991" cy="3635797"/>
          </a:xfrm>
        </p:spPr>
        <p:txBody>
          <a:bodyPr anchor="t">
            <a:normAutofit/>
          </a:bodyPr>
          <a:lstStyle>
            <a:lvl1pPr algn="l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" y="5173140"/>
            <a:ext cx="6655522" cy="1545336"/>
          </a:xfrm>
        </p:spPr>
        <p:txBody>
          <a:bodyPr anchor="b">
            <a:normAutofit/>
          </a:bodyPr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51B69-C3BF-944C-A529-BF23B9B0354A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708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" y="1091983"/>
            <a:ext cx="7876287" cy="3592629"/>
          </a:xfrm>
        </p:spPr>
        <p:txBody>
          <a:bodyPr anchor="b">
            <a:normAutofit/>
          </a:bodyPr>
          <a:lstStyle>
            <a:lvl1pPr algn="l"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854" y="4854882"/>
            <a:ext cx="7375466" cy="1014984"/>
          </a:xfrm>
        </p:spPr>
        <p:txBody>
          <a:bodyPr anchor="t">
            <a:normAutofit/>
          </a:bodyPr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20807-064A-8E4B-A41C-02C9BA5FCC44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979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9035" y="110364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8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E2D2F0CB-8BED-3748-8B15-758A52C2D13F}" type="datetime1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7194" y="110364"/>
            <a:ext cx="5303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8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7219" y="110364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lnSpc>
                <a:spcPct val="8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65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851" r:id="rId2"/>
    <p:sldLayoutId id="2147483784" r:id="rId3"/>
    <p:sldLayoutId id="2147483785" r:id="rId4"/>
    <p:sldLayoutId id="2147483831" r:id="rId5"/>
    <p:sldLayoutId id="2147483837" r:id="rId6"/>
    <p:sldLayoutId id="2147483852" r:id="rId7"/>
    <p:sldLayoutId id="2147483786" r:id="rId8"/>
    <p:sldLayoutId id="2147483787" r:id="rId9"/>
    <p:sldLayoutId id="2147483788" r:id="rId10"/>
    <p:sldLayoutId id="2147483789" r:id="rId11"/>
    <p:sldLayoutId id="2147483832" r:id="rId12"/>
    <p:sldLayoutId id="2147483835" r:id="rId13"/>
    <p:sldLayoutId id="2147483836" r:id="rId14"/>
    <p:sldLayoutId id="2147483790" r:id="rId15"/>
    <p:sldLayoutId id="2147483838" r:id="rId16"/>
    <p:sldLayoutId id="2147483791" r:id="rId17"/>
    <p:sldLayoutId id="2147483839" r:id="rId18"/>
    <p:sldLayoutId id="2147483792" r:id="rId19"/>
    <p:sldLayoutId id="2147483793" r:id="rId20"/>
    <p:sldLayoutId id="2147483794" r:id="rId21"/>
    <p:sldLayoutId id="2147483795" r:id="rId22"/>
    <p:sldLayoutId id="2147483796" r:id="rId23"/>
    <p:sldLayoutId id="2147483843" r:id="rId24"/>
    <p:sldLayoutId id="2147483833" r:id="rId25"/>
    <p:sldLayoutId id="2147483834" r:id="rId26"/>
    <p:sldLayoutId id="2147483797" r:id="rId27"/>
    <p:sldLayoutId id="2147483798" r:id="rId28"/>
    <p:sldLayoutId id="2147483799" r:id="rId29"/>
    <p:sldLayoutId id="2147483800" r:id="rId30"/>
    <p:sldLayoutId id="2147483801" r:id="rId31"/>
    <p:sldLayoutId id="2147483802" r:id="rId32"/>
    <p:sldLayoutId id="2147483803" r:id="rId33"/>
    <p:sldLayoutId id="2147483804" r:id="rId34"/>
    <p:sldLayoutId id="2147483805" r:id="rId35"/>
    <p:sldLayoutId id="2147483806" r:id="rId36"/>
    <p:sldLayoutId id="2147483807" r:id="rId37"/>
    <p:sldLayoutId id="2147483808" r:id="rId38"/>
    <p:sldLayoutId id="2147483809" r:id="rId39"/>
    <p:sldLayoutId id="2147483810" r:id="rId40"/>
    <p:sldLayoutId id="2147483811" r:id="rId41"/>
    <p:sldLayoutId id="2147483812" r:id="rId42"/>
    <p:sldLayoutId id="2147483813" r:id="rId43"/>
    <p:sldLayoutId id="2147483840" r:id="rId44"/>
    <p:sldLayoutId id="2147483841" r:id="rId45"/>
    <p:sldLayoutId id="2147483842" r:id="rId46"/>
    <p:sldLayoutId id="2147483828" r:id="rId47"/>
    <p:sldLayoutId id="2147483814" r:id="rId48"/>
    <p:sldLayoutId id="2147483815" r:id="rId49"/>
    <p:sldLayoutId id="2147483816" r:id="rId50"/>
    <p:sldLayoutId id="2147483844" r:id="rId51"/>
    <p:sldLayoutId id="2147483845" r:id="rId52"/>
    <p:sldLayoutId id="2147483846" r:id="rId53"/>
    <p:sldLayoutId id="2147483817" r:id="rId54"/>
    <p:sldLayoutId id="2147483818" r:id="rId55"/>
    <p:sldLayoutId id="2147483819" r:id="rId56"/>
    <p:sldLayoutId id="2147483820" r:id="rId57"/>
    <p:sldLayoutId id="2147483821" r:id="rId58"/>
    <p:sldLayoutId id="2147483822" r:id="rId59"/>
    <p:sldLayoutId id="2147483847" r:id="rId60"/>
    <p:sldLayoutId id="2147483848" r:id="rId61"/>
    <p:sldLayoutId id="2147483823" r:id="rId62"/>
    <p:sldLayoutId id="2147483824" r:id="rId63"/>
    <p:sldLayoutId id="2147483825" r:id="rId64"/>
    <p:sldLayoutId id="2147483826" r:id="rId65"/>
    <p:sldLayoutId id="2147483827" r:id="rId66"/>
    <p:sldLayoutId id="2147483850" r:id="rId67"/>
    <p:sldLayoutId id="2147483829" r:id="rId68"/>
    <p:sldLayoutId id="2147483830" r:id="rId69"/>
    <p:sldLayoutId id="2147483849" r:id="rId70"/>
  </p:sldLayoutIdLst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600" b="0" i="0" kern="1200" spc="-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1A057-FF69-DB4E-18F5-A26FC0C91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" y="5032197"/>
            <a:ext cx="10683240" cy="1814597"/>
          </a:xfrm>
        </p:spPr>
        <p:txBody>
          <a:bodyPr anchor="b">
            <a:normAutofit/>
          </a:bodyPr>
          <a:lstStyle/>
          <a:p>
            <a:r>
              <a:rPr lang="en-US" sz="5200"/>
              <a:t>Reducing Visitor Falls Through Environmental Safety Improvements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2AF3FA-87A9-9163-3213-65A6A97B1B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582" y="4184423"/>
            <a:ext cx="5086118" cy="1443491"/>
          </a:xfrm>
        </p:spPr>
        <p:txBody>
          <a:bodyPr anchor="t">
            <a:normAutofit/>
          </a:bodyPr>
          <a:lstStyle/>
          <a:p>
            <a:r>
              <a:rPr lang="en-US" dirty="0"/>
              <a:t>Presented by Johan Vega-Ayala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8" name="Picture 4" descr="Texas Health Azle | Hospital in Azle, TX">
            <a:extLst>
              <a:ext uri="{FF2B5EF4-FFF2-40B4-BE49-F238E27FC236}">
                <a16:creationId xmlns:a16="http://schemas.microsoft.com/office/drawing/2014/main" id="{3E70423D-8250-9120-664B-336931A46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9" b="22246"/>
          <a:stretch>
            <a:fillRect/>
          </a:stretch>
        </p:blipFill>
        <p:spPr bwMode="auto">
          <a:xfrm>
            <a:off x="-1" y="10"/>
            <a:ext cx="12192000" cy="40004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8716B-A604-F5E9-7C40-88916FA13E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81981" y="4184423"/>
            <a:ext cx="3494314" cy="48037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Texas Health Harris Methodist Azle</a:t>
            </a:r>
          </a:p>
          <a:p>
            <a:r>
              <a:rPr lang="en-US" dirty="0"/>
              <a:t>Azle, Texas 76020</a:t>
            </a:r>
          </a:p>
        </p:txBody>
      </p:sp>
    </p:spTree>
    <p:extLst>
      <p:ext uri="{BB962C8B-B14F-4D97-AF65-F5344CB8AC3E}">
        <p14:creationId xmlns:p14="http://schemas.microsoft.com/office/powerpoint/2010/main" val="1369385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5FE40C1-5CCB-20D7-1C24-4FFE916D4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" y="1573031"/>
            <a:ext cx="5391190" cy="2864350"/>
          </a:xfrm>
        </p:spPr>
        <p:txBody>
          <a:bodyPr/>
          <a:lstStyle/>
          <a:p>
            <a:r>
              <a:rPr lang="en-US" dirty="0"/>
              <a:t>Project Purpose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4630AB-9822-6C40-1BBA-9BB97DFC475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39035" y="110364"/>
            <a:ext cx="3494314" cy="365125"/>
          </a:xfrm>
        </p:spPr>
        <p:txBody>
          <a:bodyPr/>
          <a:lstStyle/>
          <a:p>
            <a:fld id="{CDEB1EBB-CFF7-4B44-9AEA-316A6F2E08DB}" type="datetime1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74E26F-A06C-57D1-E195-30A94EFC62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967194" y="110364"/>
            <a:ext cx="5303520" cy="365125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E09C41-614B-C031-6C74-39405795C9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27219" y="110364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BBB0CD-0B68-1056-857B-9CB9460BFFA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67195" y="1463040"/>
            <a:ext cx="5633215" cy="2864350"/>
          </a:xfrm>
        </p:spPr>
        <p:txBody>
          <a:bodyPr/>
          <a:lstStyle/>
          <a:p>
            <a:r>
              <a:rPr lang="en-US" dirty="0"/>
              <a:t>To reduce visitor falls in the hospital parking lot and pedestrian pathways through targeted environmental safety improvements.</a:t>
            </a:r>
          </a:p>
        </p:txBody>
      </p:sp>
      <p:pic>
        <p:nvPicPr>
          <p:cNvPr id="9" name="Picture Placeholder 8" descr="A close up of a plant">
            <a:extLst>
              <a:ext uri="{FF2B5EF4-FFF2-40B4-BE49-F238E27FC236}">
                <a16:creationId xmlns:a16="http://schemas.microsoft.com/office/drawing/2014/main" id="{BC0F1B81-EB42-26A4-CA8C-DCB5277234C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r="101"/>
          <a:stretch/>
        </p:blipFill>
        <p:spPr>
          <a:xfrm>
            <a:off x="-1" y="4509435"/>
            <a:ext cx="12192000" cy="2348564"/>
          </a:xfrm>
        </p:spPr>
      </p:pic>
    </p:spTree>
    <p:extLst>
      <p:ext uri="{BB962C8B-B14F-4D97-AF65-F5344CB8AC3E}">
        <p14:creationId xmlns:p14="http://schemas.microsoft.com/office/powerpoint/2010/main" val="1640610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888FD18-8D56-7519-9AC7-9E4F05729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75" y="2011499"/>
            <a:ext cx="4107359" cy="3760706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Our Safety Challenge</a:t>
            </a:r>
            <a:br>
              <a:rPr lang="en-US" b="1" u="sng" dirty="0"/>
            </a:br>
            <a:r>
              <a:rPr lang="en-US" dirty="0"/>
              <a:t>Analysis of safety event reports identified recurring falls in exterior campus areas.</a:t>
            </a:r>
            <a:br>
              <a:rPr lang="en-US" dirty="0"/>
            </a:br>
            <a:br>
              <a:rPr lang="en-US" dirty="0"/>
            </a:br>
            <a:r>
              <a:rPr lang="en-US" b="1" u="sng" dirty="0"/>
              <a:t>Last 15 months: </a:t>
            </a:r>
            <a:br>
              <a:rPr lang="en-US" b="1" u="sng" dirty="0"/>
            </a:br>
            <a:r>
              <a:rPr lang="en-US" dirty="0"/>
              <a:t>14 documented falls</a:t>
            </a:r>
            <a:br>
              <a:rPr lang="en-US" dirty="0"/>
            </a:br>
            <a:r>
              <a:rPr lang="en-US" dirty="0"/>
              <a:t>Average of ~1 fall per month</a:t>
            </a:r>
            <a:br>
              <a:rPr lang="en-US" dirty="0"/>
            </a:br>
            <a:r>
              <a:rPr lang="en-US" dirty="0"/>
              <a:t>85% outside the facility	</a:t>
            </a:r>
            <a:br>
              <a:rPr lang="en-US" dirty="0"/>
            </a:br>
            <a:r>
              <a:rPr lang="en-US" dirty="0"/>
              <a:t>77% age 65+</a:t>
            </a:r>
            <a:br>
              <a:rPr lang="en-US" dirty="0"/>
            </a:br>
            <a:r>
              <a:rPr lang="en-US" dirty="0"/>
              <a:t>62% occurred in parking lot/main entrance areas</a:t>
            </a:r>
            <a:br>
              <a:rPr lang="en-US" dirty="0"/>
            </a:br>
            <a:br>
              <a:rPr lang="en-US" dirty="0"/>
            </a:br>
            <a:r>
              <a:rPr lang="en-US" b="1" u="sng" dirty="0"/>
              <a:t>Common Themes Identified</a:t>
            </a:r>
            <a:br>
              <a:rPr lang="en-US" b="1" u="sng" dirty="0"/>
            </a:br>
            <a:r>
              <a:rPr lang="en-US" dirty="0"/>
              <a:t>Concrete walking surfaces</a:t>
            </a:r>
            <a:br>
              <a:rPr lang="en-US" dirty="0"/>
            </a:br>
            <a:r>
              <a:rPr lang="en-US" dirty="0"/>
              <a:t>Elevation changes</a:t>
            </a:r>
            <a:br>
              <a:rPr lang="en-US" dirty="0"/>
            </a:br>
            <a:r>
              <a:rPr lang="en-US" dirty="0"/>
              <a:t>Stairways</a:t>
            </a:r>
            <a:br>
              <a:rPr lang="en-US" dirty="0"/>
            </a:br>
            <a:r>
              <a:rPr lang="en-US" dirty="0"/>
              <a:t>Sloped Pathways</a:t>
            </a:r>
            <a:br>
              <a:rPr lang="en-US" dirty="0"/>
            </a:br>
            <a:r>
              <a:rPr lang="en-US" dirty="0"/>
              <a:t>High pedestrian traffic areas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B2449-B8F6-300E-A693-94E263F7A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7219" y="110364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0069D8-676C-26B7-F36C-5E375638F85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7878" y="191843"/>
            <a:ext cx="5289168" cy="4206240"/>
          </a:xfrm>
        </p:spPr>
        <p:txBody>
          <a:bodyPr>
            <a:normAutofit/>
          </a:bodyPr>
          <a:lstStyle/>
          <a:p>
            <a:r>
              <a:rPr lang="en-US" sz="5600" dirty="0"/>
              <a:t>Project Context and Data</a:t>
            </a:r>
          </a:p>
        </p:txBody>
      </p:sp>
    </p:spTree>
    <p:extLst>
      <p:ext uri="{BB962C8B-B14F-4D97-AF65-F5344CB8AC3E}">
        <p14:creationId xmlns:p14="http://schemas.microsoft.com/office/powerpoint/2010/main" val="3075560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6FB6D-7E77-138D-E1CA-4554F4F8078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4</a:t>
            </a:fld>
            <a:endParaRPr lang="en-US" dirty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CECD19FD-F58E-19EF-F2C6-DE45038FF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FDF3F87-849A-A194-D447-BA00A1501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81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027B55-2826-09FD-BD4C-D0640A35312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5AE6C3-341D-48B1-6EFE-3C7CDF679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568" y="-20042"/>
            <a:ext cx="10151518" cy="67676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CE4370-C35B-A6C7-BDE3-A4D840018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627" y="0"/>
            <a:ext cx="5555363" cy="6930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2C93F3-46B6-7153-3551-6244DA9F3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7466" y="3775973"/>
            <a:ext cx="3347862" cy="133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39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3F13861-4C6F-03D6-BD41-379221B59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" y="903249"/>
            <a:ext cx="4048615" cy="5719639"/>
          </a:xfrm>
        </p:spPr>
        <p:txBody>
          <a:bodyPr anchor="t">
            <a:normAutofit/>
          </a:bodyPr>
          <a:lstStyle/>
          <a:p>
            <a:r>
              <a:rPr lang="en-US" dirty="0"/>
              <a:t>Where do we go from here?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00F09FF-C28A-D63F-6B3C-40F3C43DFAB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627219" y="110364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graphicFrame>
        <p:nvGraphicFramePr>
          <p:cNvPr id="18" name="Content Placeholder 6">
            <a:extLst>
              <a:ext uri="{FF2B5EF4-FFF2-40B4-BE49-F238E27FC236}">
                <a16:creationId xmlns:a16="http://schemas.microsoft.com/office/drawing/2014/main" id="{8D2E37AA-4328-EFDB-2867-00FB98D9EAC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42673206"/>
              </p:ext>
            </p:extLst>
          </p:nvPr>
        </p:nvGraphicFramePr>
        <p:xfrm>
          <a:off x="4504268" y="903249"/>
          <a:ext cx="7315200" cy="5806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2392735"/>
      </p:ext>
    </p:extLst>
  </p:cSld>
  <p:clrMapOvr>
    <a:masterClrMapping/>
  </p:clrMapOvr>
</p:sld>
</file>

<file path=ppt/theme/theme1.xml><?xml version="1.0" encoding="utf-8"?>
<a:theme xmlns:a="http://schemas.openxmlformats.org/drawingml/2006/main" name="Southwestern">
  <a:themeElements>
    <a:clrScheme name="Southwestern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8BABF"/>
      </a:accent1>
      <a:accent2>
        <a:srgbClr val="C16A38"/>
      </a:accent2>
      <a:accent3>
        <a:srgbClr val="7B441F"/>
      </a:accent3>
      <a:accent4>
        <a:srgbClr val="DAC68B"/>
      </a:accent4>
      <a:accent5>
        <a:srgbClr val="B6BAA5"/>
      </a:accent5>
      <a:accent6>
        <a:srgbClr val="716C34"/>
      </a:accent6>
      <a:hlink>
        <a:srgbClr val="467886"/>
      </a:hlink>
      <a:folHlink>
        <a:srgbClr val="96607D"/>
      </a:folHlink>
    </a:clrScheme>
    <a:fontScheme name="Custom 13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western_Keynote_Presentation_win32_EF_v7" id="{CB75C61E-D0AA-411C-8CCB-350C46B2B4C2}" vid="{3FF803ED-F19F-4AA8-A921-9EC284451F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8F82861AE51A4187051D5BA4FB4D9F" ma:contentTypeVersion="14" ma:contentTypeDescription="Create a new document." ma:contentTypeScope="" ma:versionID="a6a6e8f13be9bbeeda4c38548d476ae2">
  <xsd:schema xmlns:xsd="http://www.w3.org/2001/XMLSchema" xmlns:xs="http://www.w3.org/2001/XMLSchema" xmlns:p="http://schemas.microsoft.com/office/2006/metadata/properties" xmlns:ns3="b0f6139b-7e56-4741-8a3e-a7add547083e" xmlns:ns4="a2a4ee71-865d-49b3-8f03-95bad3c7616d" targetNamespace="http://schemas.microsoft.com/office/2006/metadata/properties" ma:root="true" ma:fieldsID="3c26c2e648603da78cfb2c139738477b" ns3:_="" ns4:_="">
    <xsd:import namespace="b0f6139b-7e56-4741-8a3e-a7add547083e"/>
    <xsd:import namespace="a2a4ee71-865d-49b3-8f03-95bad3c7616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f6139b-7e56-4741-8a3e-a7add54708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4ee71-865d-49b3-8f03-95bad3c7616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0f6139b-7e56-4741-8a3e-a7add547083e" xsi:nil="true"/>
  </documentManagement>
</p:properties>
</file>

<file path=customXml/itemProps1.xml><?xml version="1.0" encoding="utf-8"?>
<ds:datastoreItem xmlns:ds="http://schemas.openxmlformats.org/officeDocument/2006/customXml" ds:itemID="{59CEF7B9-79A1-443A-B5A3-4A7B14DCAB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f6139b-7e56-4741-8a3e-a7add547083e"/>
    <ds:schemaRef ds:uri="a2a4ee71-865d-49b3-8f03-95bad3c761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6F8FCD-0A1F-4F6A-8F55-15E9E87E2E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782DA7-86C0-4A84-A860-11A1E6E3FB6B}">
  <ds:schemaRefs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a2a4ee71-865d-49b3-8f03-95bad3c7616d"/>
    <ds:schemaRef ds:uri="b0f6139b-7e56-4741-8a3e-a7add547083e"/>
    <ds:schemaRef ds:uri="http://purl.org/dc/elements/1.1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{05FCA77D-AA56-4B8B-8BA3-43519200E233}a66659d7-4ae5-4a84-bda5-01ae08d386fc-TF10983434-e67f-4eff-8398-e28d8d6c35c5ce98279b_win32</Template>
  <TotalTime>170</TotalTime>
  <Words>180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Arial</vt:lpstr>
      <vt:lpstr>Neue Haas Grotesk Text Pro</vt:lpstr>
      <vt:lpstr>Southwestern</vt:lpstr>
      <vt:lpstr>Reducing Visitor Falls Through Environmental Safety Improvements</vt:lpstr>
      <vt:lpstr>Project Purpose</vt:lpstr>
      <vt:lpstr>Our Safety Challenge Analysis of safety event reports identified recurring falls in exterior campus areas.  Last 15 months:  14 documented falls Average of ~1 fall per month 85% outside the facility  77% age 65+ 62% occurred in parking lot/main entrance areas  Common Themes Identified Concrete walking surfaces Elevation changes Stairways Sloped Pathways High pedestrian traffic areas  </vt:lpstr>
      <vt:lpstr>PowerPoint Presentation</vt:lpstr>
      <vt:lpstr>PowerPoint Presentation</vt:lpstr>
      <vt:lpstr>Where do we go from here?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Vega-Ayala, Johan</dc:creator>
  <cp:lastModifiedBy>Vega-Ayala, Johan</cp:lastModifiedBy>
  <cp:revision>4</cp:revision>
  <dcterms:created xsi:type="dcterms:W3CDTF">2026-07-08T18:34:43Z</dcterms:created>
  <dcterms:modified xsi:type="dcterms:W3CDTF">2026-07-10T18:47:16Z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0x0101005D8F82861AE51A4187051D5BA4FB4D9F</vt:lpwstr>
  </property>
  <property fmtid="{D5CDD505-2E9C-101B-9397-08002B2CF9AE}" pid="3" name="MediaServiceImageTags">
    <vt:lpwstr/>
  </property>
</Properties>
</file>