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8" autoAdjust="0"/>
    <p:restoredTop sz="94660"/>
  </p:normalViewPr>
  <p:slideViewPr>
    <p:cSldViewPr snapToGrid="0">
      <p:cViewPr varScale="1">
        <p:scale>
          <a:sx n="79" d="100"/>
          <a:sy n="79" d="100"/>
        </p:scale>
        <p:origin x="5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Total Reports</c:v>
                </c:pt>
                <c:pt idx="1">
                  <c:v>No Restocking Documentation</c:v>
                </c:pt>
                <c:pt idx="2">
                  <c:v>No Wasting Dcoumentation</c:v>
                </c:pt>
                <c:pt idx="3">
                  <c:v>No Administration Documentation</c:v>
                </c:pt>
                <c:pt idx="4">
                  <c:v>Non-Compliant with 2 or Measures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1128</c:v>
                </c:pt>
                <c:pt idx="1">
                  <c:v>838</c:v>
                </c:pt>
                <c:pt idx="2">
                  <c:v>749</c:v>
                </c:pt>
                <c:pt idx="3">
                  <c:v>675</c:v>
                </c:pt>
                <c:pt idx="4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A0-448C-AFB6-FF11F0525E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Total Reports</c:v>
                </c:pt>
                <c:pt idx="1">
                  <c:v>No Restocking Documentation</c:v>
                </c:pt>
                <c:pt idx="2">
                  <c:v>No Wasting Dcoumentation</c:v>
                </c:pt>
                <c:pt idx="3">
                  <c:v>No Administration Documentation</c:v>
                </c:pt>
                <c:pt idx="4">
                  <c:v>Non-Compliant with 2 or Measures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1DA0-448C-AFB6-FF11F0525E4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Total Reports</c:v>
                </c:pt>
                <c:pt idx="1">
                  <c:v>No Restocking Documentation</c:v>
                </c:pt>
                <c:pt idx="2">
                  <c:v>No Wasting Dcoumentation</c:v>
                </c:pt>
                <c:pt idx="3">
                  <c:v>No Administration Documentation</c:v>
                </c:pt>
                <c:pt idx="4">
                  <c:v>Non-Compliant with 2 or Measures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1DA0-448C-AFB6-FF11F0525E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5600160"/>
        <c:axId val="1085607360"/>
      </c:barChart>
      <c:catAx>
        <c:axId val="108560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607360"/>
        <c:crosses val="autoZero"/>
        <c:auto val="1"/>
        <c:lblAlgn val="ctr"/>
        <c:lblOffset val="100"/>
        <c:noMultiLvlLbl val="0"/>
      </c:catAx>
      <c:valAx>
        <c:axId val="1085607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60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D47D8-F531-7015-0469-535CB2ADD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90ED9D-A194-A2AF-1B34-C75671B70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5FD5-E34C-343B-C28F-F461971B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758E8-56DF-59E6-AFCE-231A77BB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90283-69B0-3BAC-D2F3-F089DD724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6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0AD-9728-24A8-DACC-8FC66958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C75AB0-40D6-59F5-E082-F95681D64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7CBAE-7F7A-7FBC-77B3-4AEF6C68E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7C33B-93BC-1F73-DE3D-E8F4C0402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D040B-B298-0E07-9AE8-684CA7E78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1C0108-3AA4-0AEE-65DF-6E4F4CD3A7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7C1428-A46F-65BA-5558-F851FC101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899DF-D9A3-C3BA-CB6A-2E63510B3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386CA-B650-BC58-6F6D-DF54B718C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DD8EC-38EB-8D41-3FF3-82DA03556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3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1017B-6B71-3A30-06F5-F122F5A85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73C6C-E4FB-839E-E6E1-307384BC2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FF4D6-3676-0C16-48EC-51C24CDF6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9D59E-7507-3802-4543-CA7A93FE3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B8628-97C9-3F8C-D9FF-294ED412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5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38A6B-4A8E-EDBD-292F-490B2FB7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8BA92-8C06-3A07-D3C6-5072F48CB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D2ECD-BC73-97E6-5D17-2FC7A9ADA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059C0-E613-0DEC-ADB6-21DF11551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1DD33-E4D5-44F6-F932-21C27AEFA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5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B83DB-0AF1-66A5-3FDD-063CA64E9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1D93C-1763-F74F-B753-9EBBF6640E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6597F3-E1BD-A8D3-A23F-B31F7FC2B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A64AA-1088-F19B-6F96-B6ED5CDFC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F2941-E4D6-B94A-055F-EB1642BA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F759A-2E26-88F8-9DC1-FC09BF154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1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27E40-FC80-D72A-AFAA-CA099145A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00440-6F13-24AF-2CCC-D7E8A2985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7ACF6D-EBE3-CD1A-B2D0-AA51BDDAD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18400B-828C-1690-D0AA-0E442DDA76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C2ED6-C300-5DCB-95F0-46A1683CF4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C74091-4009-6D7F-A6F2-07467A2D6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3BB040-C54E-4B47-755C-35442E19E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528D68-CDD2-525C-B5EA-CA226C23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09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46CDE-A1F9-082D-EC03-6187B14DA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7EAEB-DED2-0514-F680-B9E765038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788BE9-08F5-495B-77BF-0CC1B871E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15B617-9BD6-A9D8-B8DC-CC40F9DA7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6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278505-ADB2-7DE2-1341-6D6C6A63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23452F-ED16-5C3A-ABE8-DF3A86B5F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A4CE9A-63E2-FE97-FCF1-85A253A0D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6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86C61-5D06-49AA-9B6C-03D988D3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6995B-A5F9-84CD-1439-9741ACB7F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05BEB-3631-0B15-86FC-C3A35201A8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AC6B8-FBAB-BB27-5860-0B8F82910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1E174-F2E3-AC46-F173-05792FC1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16225-6F53-E055-B0E1-E75EA738F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8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B295-CC83-E177-B69D-F02468FB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CE06A4-B6EE-4626-CA4F-8B5D1818C6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BC74BE-BC33-6BAE-5BEF-37BA172C6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788692-D2EE-D945-EC34-1054A76F2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2B027-3C65-1FD8-E898-7B905A3CF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EFF4E-2488-2010-5ADC-9CEA1DE4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2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26CCD6-D728-5AD7-65D7-DA1B069E1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781C9-20B8-6068-E240-F3D35C1D6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434C1-EE06-39BD-4799-925801596F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C24BAC-31E8-4753-BF97-4527D5C985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1F606-9FF3-068A-30E4-E65B96204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0410A-3288-638F-81F7-CD92FC8A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3994A8-DCDE-4AE5-B605-D9E941BD5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B06414F-2B7F-46B9-9F56-4E744E659D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029199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9109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Baptist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Cooper, Penny (CBH)</dc:creator>
  <cp:lastModifiedBy>Cooper, Penny (CBH)</cp:lastModifiedBy>
  <cp:revision>7</cp:revision>
  <dcterms:created xsi:type="dcterms:W3CDTF">2025-06-06T16:42:36Z</dcterms:created>
  <dcterms:modified xsi:type="dcterms:W3CDTF">2025-06-11T18:45:20Z</dcterms:modified>
</cp:coreProperties>
</file>