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handoutMasterIdLst>
    <p:handoutMasterId r:id="rId23"/>
  </p:handoutMasterIdLst>
  <p:sldIdLst>
    <p:sldId id="256" r:id="rId5"/>
    <p:sldId id="277" r:id="rId6"/>
    <p:sldId id="274" r:id="rId7"/>
    <p:sldId id="275" r:id="rId8"/>
    <p:sldId id="276" r:id="rId9"/>
    <p:sldId id="267" r:id="rId10"/>
    <p:sldId id="258" r:id="rId11"/>
    <p:sldId id="270" r:id="rId12"/>
    <p:sldId id="278" r:id="rId13"/>
    <p:sldId id="259" r:id="rId14"/>
    <p:sldId id="273" r:id="rId15"/>
    <p:sldId id="272" r:id="rId16"/>
    <p:sldId id="271" r:id="rId17"/>
    <p:sldId id="260" r:id="rId18"/>
    <p:sldId id="261" r:id="rId19"/>
    <p:sldId id="263" r:id="rId20"/>
    <p:sldId id="265" r:id="rId21"/>
  </p:sldIdLst>
  <p:sldSz cx="12192000" cy="6858000"/>
  <p:notesSz cx="6858000" cy="9144000"/>
  <p:embeddedFontLst>
    <p:embeddedFont>
      <p:font typeface="Segoe UI Light" panose="020B0502040204020203" pitchFamily="34" charset="0"/>
      <p:regular r:id="rId24"/>
      <p:italic r:id="rId25"/>
    </p:embeddedFont>
  </p:embeddedFontLst>
  <p:custDataLst>
    <p:tags r:id="rId2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3C"/>
    <a:srgbClr val="0F2D52"/>
    <a:srgbClr val="FF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67" autoAdjust="0"/>
    <p:restoredTop sz="94660"/>
  </p:normalViewPr>
  <p:slideViewPr>
    <p:cSldViewPr snapToGrid="0" showGuides="1">
      <p:cViewPr varScale="1">
        <p:scale>
          <a:sx n="108" d="100"/>
          <a:sy n="108" d="100"/>
        </p:scale>
        <p:origin x="208" y="784"/>
      </p:cViewPr>
      <p:guideLst>
        <p:guide orient="horz" pos="2160"/>
        <p:guide pos="3840"/>
      </p:guideLst>
    </p:cSldViewPr>
  </p:slideViewPr>
  <p:notesTextViewPr>
    <p:cViewPr>
      <p:scale>
        <a:sx n="1" d="1"/>
        <a:sy n="1" d="1"/>
      </p:scale>
      <p:origin x="0" y="0"/>
    </p:cViewPr>
  </p:notesTextViewPr>
  <p:notesViewPr>
    <p:cSldViewPr snapToGrid="0" showGuides="1">
      <p:cViewPr varScale="1">
        <p:scale>
          <a:sx n="104" d="100"/>
          <a:sy n="104" d="100"/>
        </p:scale>
        <p:origin x="262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7E44241-3F83-4A35-B7EC-7A34FA2F15FE}"/>
              </a:ext>
            </a:extLst>
          </p:cNvPr>
          <p:cNvSpPr/>
          <p:nvPr/>
        </p:nvSpPr>
        <p:spPr>
          <a:xfrm>
            <a:off x="0" y="8968857"/>
            <a:ext cx="6858000" cy="180000"/>
          </a:xfrm>
          <a:prstGeom prst="rect">
            <a:avLst/>
          </a:prstGeom>
          <a:gradFill flip="none" rotWithShape="1">
            <a:gsLst>
              <a:gs pos="0">
                <a:schemeClr val="accent1">
                  <a:lumMod val="5000"/>
                  <a:lumOff val="95000"/>
                </a:schemeClr>
              </a:gs>
              <a:gs pos="34000">
                <a:schemeClr val="accent4"/>
              </a:gs>
              <a:gs pos="74000">
                <a:schemeClr val="accent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e l'en-tête 1">
            <a:extLst>
              <a:ext uri="{FF2B5EF4-FFF2-40B4-BE49-F238E27FC236}">
                <a16:creationId xmlns:a16="http://schemas.microsoft.com/office/drawing/2014/main" id="{BE31E713-3CF2-4CA3-B8AE-FFF9B1925BC8}"/>
              </a:ext>
            </a:extLst>
          </p:cNvPr>
          <p:cNvSpPr>
            <a:spLocks noGrp="1"/>
          </p:cNvSpPr>
          <p:nvPr>
            <p:ph type="hdr" sz="quarter"/>
          </p:nvPr>
        </p:nvSpPr>
        <p:spPr>
          <a:xfrm>
            <a:off x="212942" y="150312"/>
            <a:ext cx="2758858" cy="458788"/>
          </a:xfrm>
          <a:prstGeom prst="rect">
            <a:avLst/>
          </a:prstGeom>
        </p:spPr>
        <p:txBody>
          <a:bodyPr vert="horz" lIns="91440" tIns="45720" rIns="91440" bIns="45720" rtlCol="0" anchor="b"/>
          <a:lstStyle>
            <a:lvl1pPr algn="l">
              <a:defRPr sz="1200"/>
            </a:lvl1pPr>
          </a:lstStyle>
          <a:p>
            <a:endParaRPr lang="en-US"/>
          </a:p>
        </p:txBody>
      </p:sp>
      <p:sp>
        <p:nvSpPr>
          <p:cNvPr id="3" name="Espace réservé de la date 2">
            <a:extLst>
              <a:ext uri="{FF2B5EF4-FFF2-40B4-BE49-F238E27FC236}">
                <a16:creationId xmlns:a16="http://schemas.microsoft.com/office/drawing/2014/main" id="{71E1ECDC-0B07-4ABE-A3B4-7109D5B45AC0}"/>
              </a:ext>
            </a:extLst>
          </p:cNvPr>
          <p:cNvSpPr>
            <a:spLocks noGrp="1"/>
          </p:cNvSpPr>
          <p:nvPr>
            <p:ph type="dt" sz="quarter" idx="1"/>
          </p:nvPr>
        </p:nvSpPr>
        <p:spPr>
          <a:xfrm>
            <a:off x="3884613" y="150312"/>
            <a:ext cx="2758858" cy="458788"/>
          </a:xfrm>
          <a:prstGeom prst="rect">
            <a:avLst/>
          </a:prstGeom>
        </p:spPr>
        <p:txBody>
          <a:bodyPr vert="horz" lIns="91440" tIns="45720" rIns="91440" bIns="45720" rtlCol="0" anchor="b"/>
          <a:lstStyle>
            <a:lvl1pPr algn="r">
              <a:defRPr sz="1200"/>
            </a:lvl1pPr>
          </a:lstStyle>
          <a:p>
            <a:fld id="{2B6B8416-5AAF-43C8-83EF-6F9AAEBEAE8F}" type="datetimeFigureOut">
              <a:rPr lang="en-US" smtClean="0"/>
              <a:t>7/17/25</a:t>
            </a:fld>
            <a:endParaRPr lang="en-US"/>
          </a:p>
        </p:txBody>
      </p:sp>
      <p:sp>
        <p:nvSpPr>
          <p:cNvPr id="4" name="Espace réservé du pied de page 3">
            <a:extLst>
              <a:ext uri="{FF2B5EF4-FFF2-40B4-BE49-F238E27FC236}">
                <a16:creationId xmlns:a16="http://schemas.microsoft.com/office/drawing/2014/main" id="{03C85554-30DD-49C6-AF3E-2BA638780231}"/>
              </a:ext>
            </a:extLst>
          </p:cNvPr>
          <p:cNvSpPr>
            <a:spLocks noGrp="1"/>
          </p:cNvSpPr>
          <p:nvPr>
            <p:ph type="ftr" sz="quarter" idx="2"/>
          </p:nvPr>
        </p:nvSpPr>
        <p:spPr>
          <a:xfrm>
            <a:off x="212942" y="8564628"/>
            <a:ext cx="2758858" cy="458787"/>
          </a:xfrm>
          <a:prstGeom prst="rect">
            <a:avLst/>
          </a:prstGeom>
        </p:spPr>
        <p:txBody>
          <a:bodyPr vert="horz" lIns="91440" tIns="45720" rIns="91440" bIns="45720" rtlCol="0" anchor="ctr"/>
          <a:lstStyle>
            <a:lvl1pPr algn="l">
              <a:defRPr sz="1200"/>
            </a:lvl1pPr>
          </a:lstStyle>
          <a:p>
            <a:endParaRPr lang="en-US"/>
          </a:p>
        </p:txBody>
      </p:sp>
      <p:sp>
        <p:nvSpPr>
          <p:cNvPr id="5" name="Espace réservé du numéro de diapositive 4">
            <a:extLst>
              <a:ext uri="{FF2B5EF4-FFF2-40B4-BE49-F238E27FC236}">
                <a16:creationId xmlns:a16="http://schemas.microsoft.com/office/drawing/2014/main" id="{A72CB223-E42A-4503-B9DE-9C99163DABAD}"/>
              </a:ext>
            </a:extLst>
          </p:cNvPr>
          <p:cNvSpPr>
            <a:spLocks noGrp="1"/>
          </p:cNvSpPr>
          <p:nvPr>
            <p:ph type="sldNum" sz="quarter" idx="3"/>
          </p:nvPr>
        </p:nvSpPr>
        <p:spPr>
          <a:xfrm>
            <a:off x="3884613" y="8564628"/>
            <a:ext cx="2758858" cy="458787"/>
          </a:xfrm>
          <a:prstGeom prst="rect">
            <a:avLst/>
          </a:prstGeom>
        </p:spPr>
        <p:txBody>
          <a:bodyPr vert="horz" lIns="91440" tIns="45720" rIns="91440" bIns="45720" rtlCol="0" anchor="ctr"/>
          <a:lstStyle>
            <a:lvl1pPr algn="r">
              <a:defRPr sz="1200"/>
            </a:lvl1pPr>
          </a:lstStyle>
          <a:p>
            <a:fld id="{CECAA288-A9A1-4EF1-B36A-4AC34818CD5D}" type="slidenum">
              <a:rPr lang="en-US" smtClean="0"/>
              <a:t>‹#›</a:t>
            </a:fld>
            <a:endParaRPr lang="en-US"/>
          </a:p>
        </p:txBody>
      </p:sp>
      <p:pic>
        <p:nvPicPr>
          <p:cNvPr id="7" name="Image 6">
            <a:extLst>
              <a:ext uri="{FF2B5EF4-FFF2-40B4-BE49-F238E27FC236}">
                <a16:creationId xmlns:a16="http://schemas.microsoft.com/office/drawing/2014/main" id="{B59FA773-536E-4856-A99E-2D09B8D6676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66404" y="8533995"/>
            <a:ext cx="1022268" cy="404231"/>
          </a:xfrm>
          <a:prstGeom prst="rect">
            <a:avLst/>
          </a:prstGeom>
        </p:spPr>
      </p:pic>
    </p:spTree>
    <p:extLst>
      <p:ext uri="{BB962C8B-B14F-4D97-AF65-F5344CB8AC3E}">
        <p14:creationId xmlns:p14="http://schemas.microsoft.com/office/powerpoint/2010/main" val="1980266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77CF9E-FE64-41B5-8E2D-62FC563F887F}"/>
              </a:ext>
            </a:extLst>
          </p:cNvPr>
          <p:cNvSpPr/>
          <p:nvPr/>
        </p:nvSpPr>
        <p:spPr>
          <a:xfrm>
            <a:off x="0" y="8938226"/>
            <a:ext cx="6858000" cy="180000"/>
          </a:xfrm>
          <a:prstGeom prst="rect">
            <a:avLst/>
          </a:prstGeom>
          <a:gradFill flip="none" rotWithShape="1">
            <a:gsLst>
              <a:gs pos="0">
                <a:schemeClr val="accent1">
                  <a:lumMod val="5000"/>
                  <a:lumOff val="95000"/>
                </a:schemeClr>
              </a:gs>
              <a:gs pos="34000">
                <a:schemeClr val="accent4"/>
              </a:gs>
              <a:gs pos="74000">
                <a:schemeClr val="accent1"/>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e l'en-tête 1"/>
          <p:cNvSpPr>
            <a:spLocks noGrp="1"/>
          </p:cNvSpPr>
          <p:nvPr>
            <p:ph type="hdr" sz="quarter"/>
          </p:nvPr>
        </p:nvSpPr>
        <p:spPr>
          <a:xfrm>
            <a:off x="212942" y="120562"/>
            <a:ext cx="2758858" cy="458788"/>
          </a:xfrm>
          <a:prstGeom prst="rect">
            <a:avLst/>
          </a:prstGeom>
        </p:spPr>
        <p:txBody>
          <a:bodyPr vert="horz" lIns="91440" tIns="45720" rIns="91440" bIns="45720" rtlCol="0" anchor="b"/>
          <a:lstStyle>
            <a:lvl1pPr algn="l">
              <a:defRPr sz="1200"/>
            </a:lvl1pPr>
          </a:lstStyle>
          <a:p>
            <a:endParaRPr lang="en-US"/>
          </a:p>
        </p:txBody>
      </p:sp>
      <p:sp>
        <p:nvSpPr>
          <p:cNvPr id="3" name="Espace réservé de la date 2"/>
          <p:cNvSpPr>
            <a:spLocks noGrp="1"/>
          </p:cNvSpPr>
          <p:nvPr>
            <p:ph type="dt" idx="1"/>
          </p:nvPr>
        </p:nvSpPr>
        <p:spPr>
          <a:xfrm>
            <a:off x="3884613" y="120562"/>
            <a:ext cx="2758858" cy="458788"/>
          </a:xfrm>
          <a:prstGeom prst="rect">
            <a:avLst/>
          </a:prstGeom>
        </p:spPr>
        <p:txBody>
          <a:bodyPr vert="horz" lIns="91440" tIns="45720" rIns="91440" bIns="45720" rtlCol="0" anchor="b"/>
          <a:lstStyle>
            <a:lvl1pPr algn="r">
              <a:defRPr sz="1200"/>
            </a:lvl1pPr>
          </a:lstStyle>
          <a:p>
            <a:fld id="{80619A9A-B0BD-4722-B5A7-B24FD105704C}" type="datetimeFigureOut">
              <a:rPr lang="en-US" smtClean="0"/>
              <a:t>7/17/25</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Modifier les styles du </a:t>
            </a:r>
            <a:r>
              <a:rPr lang="en-US" dirty="0" err="1"/>
              <a:t>texte</a:t>
            </a:r>
            <a:r>
              <a:rPr lang="en-US" dirty="0"/>
              <a:t> du masque</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lvl="3"/>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US" dirty="0"/>
          </a:p>
        </p:txBody>
      </p:sp>
      <p:sp>
        <p:nvSpPr>
          <p:cNvPr id="6" name="Espace réservé du pied de page 5"/>
          <p:cNvSpPr>
            <a:spLocks noGrp="1"/>
          </p:cNvSpPr>
          <p:nvPr>
            <p:ph type="ftr" sz="quarter" idx="4"/>
          </p:nvPr>
        </p:nvSpPr>
        <p:spPr>
          <a:xfrm>
            <a:off x="212942" y="8564651"/>
            <a:ext cx="2758858" cy="458787"/>
          </a:xfrm>
          <a:prstGeom prst="rect">
            <a:avLst/>
          </a:prstGeom>
        </p:spPr>
        <p:txBody>
          <a:bodyPr vert="horz" lIns="91440" tIns="45720" rIns="91440" bIns="45720" rtlCol="0" anchor="ctr"/>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564651"/>
            <a:ext cx="2758858" cy="458787"/>
          </a:xfrm>
          <a:prstGeom prst="rect">
            <a:avLst/>
          </a:prstGeom>
        </p:spPr>
        <p:txBody>
          <a:bodyPr vert="horz" lIns="91440" tIns="45720" rIns="91440" bIns="45720" rtlCol="0" anchor="ctr"/>
          <a:lstStyle>
            <a:lvl1pPr algn="r">
              <a:defRPr sz="1200"/>
            </a:lvl1pPr>
          </a:lstStyle>
          <a:p>
            <a:fld id="{47FE1CAE-DAD3-4A81-B5C8-E85772CCAF77}" type="slidenum">
              <a:rPr lang="en-US" smtClean="0"/>
              <a:t>‹#›</a:t>
            </a:fld>
            <a:endParaRPr lang="en-US"/>
          </a:p>
        </p:txBody>
      </p:sp>
      <p:pic>
        <p:nvPicPr>
          <p:cNvPr id="9" name="Image 8">
            <a:extLst>
              <a:ext uri="{FF2B5EF4-FFF2-40B4-BE49-F238E27FC236}">
                <a16:creationId xmlns:a16="http://schemas.microsoft.com/office/drawing/2014/main" id="{EC5AB55E-31D5-4394-8150-3B24AC776A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404" y="8533995"/>
            <a:ext cx="1022268" cy="404231"/>
          </a:xfrm>
          <a:prstGeom prst="rect">
            <a:avLst/>
          </a:prstGeom>
        </p:spPr>
      </p:pic>
    </p:spTree>
    <p:extLst>
      <p:ext uri="{BB962C8B-B14F-4D97-AF65-F5344CB8AC3E}">
        <p14:creationId xmlns:p14="http://schemas.microsoft.com/office/powerpoint/2010/main" val="1173540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47FE1CAE-DAD3-4A81-B5C8-E85772CCAF77}" type="slidenum">
              <a:rPr lang="en-US" smtClean="0"/>
              <a:t>1</a:t>
            </a:fld>
            <a:endParaRPr lang="en-US"/>
          </a:p>
        </p:txBody>
      </p:sp>
    </p:spTree>
    <p:extLst>
      <p:ext uri="{BB962C8B-B14F-4D97-AF65-F5344CB8AC3E}">
        <p14:creationId xmlns:p14="http://schemas.microsoft.com/office/powerpoint/2010/main" val="461784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1CAE-DAD3-4A81-B5C8-E85772CCAF77}" type="slidenum">
              <a:rPr lang="en-US" smtClean="0"/>
              <a:t>11</a:t>
            </a:fld>
            <a:endParaRPr lang="en-US"/>
          </a:p>
        </p:txBody>
      </p:sp>
    </p:spTree>
    <p:extLst>
      <p:ext uri="{BB962C8B-B14F-4D97-AF65-F5344CB8AC3E}">
        <p14:creationId xmlns:p14="http://schemas.microsoft.com/office/powerpoint/2010/main" val="2721445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1CAE-DAD3-4A81-B5C8-E85772CCAF77}" type="slidenum">
              <a:rPr lang="en-US" smtClean="0"/>
              <a:t>12</a:t>
            </a:fld>
            <a:endParaRPr lang="en-US"/>
          </a:p>
        </p:txBody>
      </p:sp>
    </p:spTree>
    <p:extLst>
      <p:ext uri="{BB962C8B-B14F-4D97-AF65-F5344CB8AC3E}">
        <p14:creationId xmlns:p14="http://schemas.microsoft.com/office/powerpoint/2010/main" val="2882579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1CAE-DAD3-4A81-B5C8-E85772CCAF77}" type="slidenum">
              <a:rPr lang="en-US" smtClean="0"/>
              <a:t>13</a:t>
            </a:fld>
            <a:endParaRPr lang="en-US"/>
          </a:p>
        </p:txBody>
      </p:sp>
    </p:spTree>
    <p:extLst>
      <p:ext uri="{BB962C8B-B14F-4D97-AF65-F5344CB8AC3E}">
        <p14:creationId xmlns:p14="http://schemas.microsoft.com/office/powerpoint/2010/main" val="407849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1CAE-DAD3-4A81-B5C8-E85772CCAF77}" type="slidenum">
              <a:rPr lang="en-US" smtClean="0"/>
              <a:t>14</a:t>
            </a:fld>
            <a:endParaRPr lang="en-US"/>
          </a:p>
        </p:txBody>
      </p:sp>
    </p:spTree>
    <p:extLst>
      <p:ext uri="{BB962C8B-B14F-4D97-AF65-F5344CB8AC3E}">
        <p14:creationId xmlns:p14="http://schemas.microsoft.com/office/powerpoint/2010/main" val="3858621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1CAE-DAD3-4A81-B5C8-E85772CCAF77}" type="slidenum">
              <a:rPr lang="en-US" smtClean="0"/>
              <a:t>15</a:t>
            </a:fld>
            <a:endParaRPr lang="en-US"/>
          </a:p>
        </p:txBody>
      </p:sp>
    </p:spTree>
    <p:extLst>
      <p:ext uri="{BB962C8B-B14F-4D97-AF65-F5344CB8AC3E}">
        <p14:creationId xmlns:p14="http://schemas.microsoft.com/office/powerpoint/2010/main" val="3876842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1CAE-DAD3-4A81-B5C8-E85772CCAF77}" type="slidenum">
              <a:rPr lang="en-US" smtClean="0"/>
              <a:t>16</a:t>
            </a:fld>
            <a:endParaRPr lang="en-US"/>
          </a:p>
        </p:txBody>
      </p:sp>
    </p:spTree>
    <p:extLst>
      <p:ext uri="{BB962C8B-B14F-4D97-AF65-F5344CB8AC3E}">
        <p14:creationId xmlns:p14="http://schemas.microsoft.com/office/powerpoint/2010/main" val="1032951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1CAE-DAD3-4A81-B5C8-E85772CCAF77}" type="slidenum">
              <a:rPr lang="en-US" smtClean="0"/>
              <a:t>17</a:t>
            </a:fld>
            <a:endParaRPr lang="en-US"/>
          </a:p>
        </p:txBody>
      </p:sp>
    </p:spTree>
    <p:extLst>
      <p:ext uri="{BB962C8B-B14F-4D97-AF65-F5344CB8AC3E}">
        <p14:creationId xmlns:p14="http://schemas.microsoft.com/office/powerpoint/2010/main" val="259912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47FE1CAE-DAD3-4A81-B5C8-E85772CCAF77}" type="slidenum">
              <a:rPr lang="en-US" smtClean="0"/>
              <a:t>2</a:t>
            </a:fld>
            <a:endParaRPr lang="en-US"/>
          </a:p>
        </p:txBody>
      </p:sp>
    </p:spTree>
    <p:extLst>
      <p:ext uri="{BB962C8B-B14F-4D97-AF65-F5344CB8AC3E}">
        <p14:creationId xmlns:p14="http://schemas.microsoft.com/office/powerpoint/2010/main" val="46178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47FE1CAE-DAD3-4A81-B5C8-E85772CCAF77}" type="slidenum">
              <a:rPr lang="en-US" smtClean="0"/>
              <a:t>3</a:t>
            </a:fld>
            <a:endParaRPr lang="en-US"/>
          </a:p>
        </p:txBody>
      </p:sp>
    </p:spTree>
    <p:extLst>
      <p:ext uri="{BB962C8B-B14F-4D97-AF65-F5344CB8AC3E}">
        <p14:creationId xmlns:p14="http://schemas.microsoft.com/office/powerpoint/2010/main" val="46178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47FE1CAE-DAD3-4A81-B5C8-E85772CCAF77}" type="slidenum">
              <a:rPr lang="en-US" smtClean="0"/>
              <a:t>4</a:t>
            </a:fld>
            <a:endParaRPr lang="en-US"/>
          </a:p>
        </p:txBody>
      </p:sp>
    </p:spTree>
    <p:extLst>
      <p:ext uri="{BB962C8B-B14F-4D97-AF65-F5344CB8AC3E}">
        <p14:creationId xmlns:p14="http://schemas.microsoft.com/office/powerpoint/2010/main" val="461784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47FE1CAE-DAD3-4A81-B5C8-E85772CCAF77}" type="slidenum">
              <a:rPr lang="en-US" smtClean="0"/>
              <a:t>5</a:t>
            </a:fld>
            <a:endParaRPr lang="en-US"/>
          </a:p>
        </p:txBody>
      </p:sp>
    </p:spTree>
    <p:extLst>
      <p:ext uri="{BB962C8B-B14F-4D97-AF65-F5344CB8AC3E}">
        <p14:creationId xmlns:p14="http://schemas.microsoft.com/office/powerpoint/2010/main" val="46178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1CAE-DAD3-4A81-B5C8-E85772CCAF77}" type="slidenum">
              <a:rPr lang="en-US" smtClean="0"/>
              <a:t>6</a:t>
            </a:fld>
            <a:endParaRPr lang="en-US"/>
          </a:p>
        </p:txBody>
      </p:sp>
    </p:spTree>
    <p:extLst>
      <p:ext uri="{BB962C8B-B14F-4D97-AF65-F5344CB8AC3E}">
        <p14:creationId xmlns:p14="http://schemas.microsoft.com/office/powerpoint/2010/main" val="86003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1CAE-DAD3-4A81-B5C8-E85772CCAF77}" type="slidenum">
              <a:rPr lang="en-US" smtClean="0"/>
              <a:t>7</a:t>
            </a:fld>
            <a:endParaRPr lang="en-US"/>
          </a:p>
        </p:txBody>
      </p:sp>
    </p:spTree>
    <p:extLst>
      <p:ext uri="{BB962C8B-B14F-4D97-AF65-F5344CB8AC3E}">
        <p14:creationId xmlns:p14="http://schemas.microsoft.com/office/powerpoint/2010/main" val="3406895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1CAE-DAD3-4A81-B5C8-E85772CCAF77}" type="slidenum">
              <a:rPr lang="en-US" smtClean="0"/>
              <a:t>8</a:t>
            </a:fld>
            <a:endParaRPr lang="en-US"/>
          </a:p>
        </p:txBody>
      </p:sp>
    </p:spTree>
    <p:extLst>
      <p:ext uri="{BB962C8B-B14F-4D97-AF65-F5344CB8AC3E}">
        <p14:creationId xmlns:p14="http://schemas.microsoft.com/office/powerpoint/2010/main" val="2483508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7FE1CAE-DAD3-4A81-B5C8-E85772CCAF77}" type="slidenum">
              <a:rPr lang="en-US" smtClean="0"/>
              <a:t>10</a:t>
            </a:fld>
            <a:endParaRPr lang="en-US"/>
          </a:p>
        </p:txBody>
      </p:sp>
    </p:spTree>
    <p:extLst>
      <p:ext uri="{BB962C8B-B14F-4D97-AF65-F5344CB8AC3E}">
        <p14:creationId xmlns:p14="http://schemas.microsoft.com/office/powerpoint/2010/main" val="1775371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T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71E8AB-816A-46B4-9B80-3D613A68DC77}"/>
              </a:ext>
            </a:extLst>
          </p:cNvPr>
          <p:cNvSpPr/>
          <p:nvPr userDrawn="1"/>
        </p:nvSpPr>
        <p:spPr bwMode="auto">
          <a:xfrm>
            <a:off x="4079875" y="3624041"/>
            <a:ext cx="8112125" cy="3240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sp>
        <p:nvSpPr>
          <p:cNvPr id="8" name="Rectangle 2">
            <a:extLst>
              <a:ext uri="{FF2B5EF4-FFF2-40B4-BE49-F238E27FC236}">
                <a16:creationId xmlns:a16="http://schemas.microsoft.com/office/drawing/2014/main" id="{C8D6B432-4FE2-4869-B295-804C1F908326}"/>
              </a:ext>
            </a:extLst>
          </p:cNvPr>
          <p:cNvSpPr>
            <a:spLocks noGrp="1" noChangeArrowheads="1"/>
          </p:cNvSpPr>
          <p:nvPr>
            <p:ph type="ctrTitle" hasCustomPrompt="1"/>
          </p:nvPr>
        </p:nvSpPr>
        <p:spPr>
          <a:xfrm>
            <a:off x="4367808" y="2766529"/>
            <a:ext cx="7214592" cy="646331"/>
          </a:xfrm>
          <a:extLst>
            <a:ext uri="{AF507438-7753-43e0-B8FC-AC1667EBCBE1}">
              <a14:hiddenEffects xmlns="" xmlns:a14="http://schemas.microsoft.com/office/drawing/2010/main">
                <a:effectLst>
                  <a:outerShdw blurRad="63500" dist="38099" dir="2700000" algn="ctr" rotWithShape="0">
                    <a:srgbClr val="DDDDDD">
                      <a:alpha val="67999"/>
                    </a:srgbClr>
                  </a:outerShdw>
                </a:effectLst>
              </a14:hiddenEffects>
            </a:ext>
          </a:extLst>
        </p:spPr>
        <p:txBody>
          <a:bodyPr anchor="b">
            <a:spAutoFit/>
          </a:bodyPr>
          <a:lstStyle>
            <a:lvl1pPr algn="l">
              <a:defRPr sz="4000">
                <a:solidFill>
                  <a:schemeClr val="tx1"/>
                </a:solidFill>
              </a:defRPr>
            </a:lvl1pPr>
          </a:lstStyle>
          <a:p>
            <a:pPr lvl="0"/>
            <a:r>
              <a:rPr lang="en-US" noProof="0" dirty="0"/>
              <a:t>Enter title</a:t>
            </a:r>
          </a:p>
        </p:txBody>
      </p:sp>
      <p:sp>
        <p:nvSpPr>
          <p:cNvPr id="9" name="Rectangle 3">
            <a:extLst>
              <a:ext uri="{FF2B5EF4-FFF2-40B4-BE49-F238E27FC236}">
                <a16:creationId xmlns:a16="http://schemas.microsoft.com/office/drawing/2014/main" id="{A5F3674C-71A0-472B-96AE-B872CFBBED89}"/>
              </a:ext>
            </a:extLst>
          </p:cNvPr>
          <p:cNvSpPr>
            <a:spLocks noGrp="1" noChangeArrowheads="1"/>
          </p:cNvSpPr>
          <p:nvPr>
            <p:ph type="subTitle" idx="1" hasCustomPrompt="1"/>
          </p:nvPr>
        </p:nvSpPr>
        <p:spPr>
          <a:xfrm>
            <a:off x="4367808" y="3838460"/>
            <a:ext cx="7214592" cy="535531"/>
          </a:xfrm>
        </p:spPr>
        <p:txBody>
          <a:bodyPr>
            <a:spAutoFit/>
          </a:bodyPr>
          <a:lstStyle>
            <a:lvl1pPr marL="0" indent="0" algn="l">
              <a:buFontTx/>
              <a:buNone/>
              <a:defRPr sz="3200">
                <a:solidFill>
                  <a:schemeClr val="bg1">
                    <a:lumMod val="75000"/>
                    <a:lumOff val="25000"/>
                  </a:schemeClr>
                </a:solidFill>
              </a:defRPr>
            </a:lvl1pPr>
          </a:lstStyle>
          <a:p>
            <a:pPr lvl="0"/>
            <a:r>
              <a:rPr lang="en-US" noProof="0" dirty="0"/>
              <a:t>Enter sub-title</a:t>
            </a:r>
          </a:p>
        </p:txBody>
      </p:sp>
      <p:sp>
        <p:nvSpPr>
          <p:cNvPr id="10" name="Espace réservé pour une image  2">
            <a:extLst>
              <a:ext uri="{FF2B5EF4-FFF2-40B4-BE49-F238E27FC236}">
                <a16:creationId xmlns:a16="http://schemas.microsoft.com/office/drawing/2014/main" id="{BD97A77C-3926-4653-A8E8-00C0BD060E5D}"/>
              </a:ext>
            </a:extLst>
          </p:cNvPr>
          <p:cNvSpPr>
            <a:spLocks noGrp="1"/>
          </p:cNvSpPr>
          <p:nvPr>
            <p:ph type="pic" sz="quarter" idx="13" hasCustomPrompt="1"/>
          </p:nvPr>
        </p:nvSpPr>
        <p:spPr>
          <a:xfrm>
            <a:off x="0" y="0"/>
            <a:ext cx="4079875" cy="6858000"/>
          </a:xfrm>
          <a:solidFill>
            <a:schemeClr val="accent1"/>
          </a:solidFill>
        </p:spPr>
        <p:txBody>
          <a:bodyPr/>
          <a:lstStyle>
            <a:lvl1pPr marL="0" indent="0">
              <a:buNone/>
              <a:defRPr/>
            </a:lvl1pPr>
          </a:lstStyle>
          <a:p>
            <a:r>
              <a:rPr lang="en-US" noProof="0"/>
              <a:t>Click middle icon to insert image</a:t>
            </a:r>
          </a:p>
        </p:txBody>
      </p:sp>
      <p:pic>
        <p:nvPicPr>
          <p:cNvPr id="11" name="Image 10">
            <a:extLst>
              <a:ext uri="{FF2B5EF4-FFF2-40B4-BE49-F238E27FC236}">
                <a16:creationId xmlns:a16="http://schemas.microsoft.com/office/drawing/2014/main" id="{DC976F67-B031-4384-BBA8-E129ADC4FB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68766" y="189952"/>
            <a:ext cx="2317196" cy="939635"/>
          </a:xfrm>
          <a:prstGeom prst="rect">
            <a:avLst/>
          </a:prstGeom>
        </p:spPr>
      </p:pic>
      <p:pic>
        <p:nvPicPr>
          <p:cNvPr id="13" name="Image 12">
            <a:extLst>
              <a:ext uri="{FF2B5EF4-FFF2-40B4-BE49-F238E27FC236}">
                <a16:creationId xmlns:a16="http://schemas.microsoft.com/office/drawing/2014/main" id="{F96FEF63-4416-463E-80CA-4C59051B0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382" y="195326"/>
            <a:ext cx="4488758" cy="108000"/>
          </a:xfrm>
          <a:prstGeom prst="rect">
            <a:avLst/>
          </a:prstGeom>
        </p:spPr>
      </p:pic>
    </p:spTree>
    <p:extLst>
      <p:ext uri="{BB962C8B-B14F-4D97-AF65-F5344CB8AC3E}">
        <p14:creationId xmlns:p14="http://schemas.microsoft.com/office/powerpoint/2010/main" val="206398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3416E-07D4-429D-882B-E0B4D68F5114}"/>
              </a:ext>
            </a:extLst>
          </p:cNvPr>
          <p:cNvSpPr>
            <a:spLocks noGrp="1"/>
          </p:cNvSpPr>
          <p:nvPr>
            <p:ph type="title" hasCustomPrompt="1"/>
          </p:nvPr>
        </p:nvSpPr>
        <p:spPr/>
        <p:txBody>
          <a:bodyPr anchor="t">
            <a:spAutoFit/>
          </a:bodyPr>
          <a:lstStyle>
            <a:lvl1pPr>
              <a:defRPr/>
            </a:lvl1pPr>
          </a:lstStyle>
          <a:p>
            <a:r>
              <a:rPr lang="en-US" dirty="0"/>
              <a:t>Insert up to two lines</a:t>
            </a:r>
            <a:br>
              <a:rPr lang="en-US" dirty="0"/>
            </a:br>
            <a:r>
              <a:rPr lang="en-US" dirty="0"/>
              <a:t>for title</a:t>
            </a:r>
          </a:p>
        </p:txBody>
      </p:sp>
      <p:sp>
        <p:nvSpPr>
          <p:cNvPr id="3" name="Espace réservé du contenu 2">
            <a:extLst>
              <a:ext uri="{FF2B5EF4-FFF2-40B4-BE49-F238E27FC236}">
                <a16:creationId xmlns:a16="http://schemas.microsoft.com/office/drawing/2014/main" id="{5ED1024A-B3AB-4F71-9FF7-4D431F310091}"/>
              </a:ext>
            </a:extLst>
          </p:cNvPr>
          <p:cNvSpPr>
            <a:spLocks noGrp="1"/>
          </p:cNvSpPr>
          <p:nvPr>
            <p:ph idx="1" hasCustomPrompt="1"/>
          </p:nvPr>
        </p:nvSpPr>
        <p:spPr>
          <a:xfrm>
            <a:off x="838200" y="1704975"/>
            <a:ext cx="10515600" cy="2040559"/>
          </a:xfrm>
        </p:spPr>
        <p:txBody>
          <a:bodyPr>
            <a:spAutoFit/>
          </a:bodyPr>
          <a:lstStyle>
            <a:lvl1pPr>
              <a:defRPr/>
            </a:lvl1pPr>
            <a:lvl2pPr>
              <a:defRPr/>
            </a:lvl2pPr>
            <a:lvl3pPr>
              <a:defRPr/>
            </a:lvl3pPr>
          </a:lstStyle>
          <a:p>
            <a:pPr lvl="0"/>
            <a:r>
              <a:rPr lang="en-US" dirty="0"/>
              <a:t>Enter text. Bullet can be added, but not necessary. Or use middle icons for graphics and media.</a:t>
            </a:r>
          </a:p>
          <a:p>
            <a:pPr lvl="1"/>
            <a:r>
              <a:rPr lang="en-US" dirty="0"/>
              <a:t>First level of bullet.</a:t>
            </a:r>
          </a:p>
          <a:p>
            <a:pPr lvl="2"/>
            <a:r>
              <a:rPr lang="en-US" dirty="0"/>
              <a:t>Second level bullet.</a:t>
            </a:r>
          </a:p>
        </p:txBody>
      </p:sp>
      <p:sp>
        <p:nvSpPr>
          <p:cNvPr id="4" name="Espace réservé de la date 3">
            <a:extLst>
              <a:ext uri="{FF2B5EF4-FFF2-40B4-BE49-F238E27FC236}">
                <a16:creationId xmlns:a16="http://schemas.microsoft.com/office/drawing/2014/main" id="{442E29DB-E65B-4054-88CA-2535FC5A732A}"/>
              </a:ext>
            </a:extLst>
          </p:cNvPr>
          <p:cNvSpPr>
            <a:spLocks noGrp="1"/>
          </p:cNvSpPr>
          <p:nvPr>
            <p:ph type="dt" sz="half" idx="10"/>
          </p:nvPr>
        </p:nvSpPr>
        <p:spPr/>
        <p:txBody>
          <a:bodyPr/>
          <a:lstStyle/>
          <a:p>
            <a:fld id="{7D979BA1-BC4B-4450-BD04-751FC0A1E66E}" type="datetimeFigureOut">
              <a:rPr lang="en-US" smtClean="0"/>
              <a:t>7/17/25</a:t>
            </a:fld>
            <a:endParaRPr lang="en-US"/>
          </a:p>
        </p:txBody>
      </p:sp>
      <p:sp>
        <p:nvSpPr>
          <p:cNvPr id="5" name="Espace réservé du pied de page 4">
            <a:extLst>
              <a:ext uri="{FF2B5EF4-FFF2-40B4-BE49-F238E27FC236}">
                <a16:creationId xmlns:a16="http://schemas.microsoft.com/office/drawing/2014/main" id="{10A8F0F9-D0C6-4DC6-A1EE-E02D8377B6B5}"/>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B6BCB77A-8307-4E70-9F6A-249F6184FA93}"/>
              </a:ext>
            </a:extLst>
          </p:cNvPr>
          <p:cNvSpPr>
            <a:spLocks noGrp="1"/>
          </p:cNvSpPr>
          <p:nvPr>
            <p:ph type="sldNum" sz="quarter" idx="12"/>
          </p:nvPr>
        </p:nvSpPr>
        <p:spPr/>
        <p:txBody>
          <a:bodyPr/>
          <a:lstStyle/>
          <a:p>
            <a:fld id="{D22E5096-8596-4A5D-8010-7F5457FB5855}" type="slidenum">
              <a:rPr lang="en-US" smtClean="0"/>
              <a:t>‹#›</a:t>
            </a:fld>
            <a:endParaRPr lang="en-US"/>
          </a:p>
        </p:txBody>
      </p:sp>
    </p:spTree>
    <p:extLst>
      <p:ext uri="{BB962C8B-B14F-4D97-AF65-F5344CB8AC3E}">
        <p14:creationId xmlns:p14="http://schemas.microsoft.com/office/powerpoint/2010/main" val="117121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No strip">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3416E-07D4-429D-882B-E0B4D68F5114}"/>
              </a:ext>
            </a:extLst>
          </p:cNvPr>
          <p:cNvSpPr>
            <a:spLocks noGrp="1"/>
          </p:cNvSpPr>
          <p:nvPr>
            <p:ph type="title" hasCustomPrompt="1"/>
          </p:nvPr>
        </p:nvSpPr>
        <p:spPr/>
        <p:txBody>
          <a:bodyPr anchor="t">
            <a:spAutoFit/>
          </a:bodyPr>
          <a:lstStyle>
            <a:lvl1pPr>
              <a:defRPr/>
            </a:lvl1pPr>
          </a:lstStyle>
          <a:p>
            <a:r>
              <a:rPr lang="en-US" dirty="0"/>
              <a:t>Insert up to two lines</a:t>
            </a:r>
            <a:br>
              <a:rPr lang="en-US" dirty="0"/>
            </a:br>
            <a:r>
              <a:rPr lang="en-US" dirty="0"/>
              <a:t>for title</a:t>
            </a:r>
          </a:p>
        </p:txBody>
      </p:sp>
      <p:sp>
        <p:nvSpPr>
          <p:cNvPr id="3" name="Espace réservé du contenu 2">
            <a:extLst>
              <a:ext uri="{FF2B5EF4-FFF2-40B4-BE49-F238E27FC236}">
                <a16:creationId xmlns:a16="http://schemas.microsoft.com/office/drawing/2014/main" id="{5ED1024A-B3AB-4F71-9FF7-4D431F310091}"/>
              </a:ext>
            </a:extLst>
          </p:cNvPr>
          <p:cNvSpPr>
            <a:spLocks noGrp="1"/>
          </p:cNvSpPr>
          <p:nvPr>
            <p:ph idx="1" hasCustomPrompt="1"/>
          </p:nvPr>
        </p:nvSpPr>
        <p:spPr>
          <a:xfrm>
            <a:off x="838200" y="1704975"/>
            <a:ext cx="10515600" cy="2040559"/>
          </a:xfrm>
        </p:spPr>
        <p:txBody>
          <a:bodyPr>
            <a:spAutoFit/>
          </a:bodyPr>
          <a:lstStyle>
            <a:lvl1pPr>
              <a:defRPr/>
            </a:lvl1pPr>
            <a:lvl2pPr>
              <a:defRPr/>
            </a:lvl2pPr>
            <a:lvl3pPr>
              <a:defRPr/>
            </a:lvl3pPr>
          </a:lstStyle>
          <a:p>
            <a:pPr lvl="0"/>
            <a:r>
              <a:rPr lang="en-US" dirty="0"/>
              <a:t>Enter text. Bullet can be added, but not necessary. Or use middle icons for graphics and media.</a:t>
            </a:r>
          </a:p>
          <a:p>
            <a:pPr lvl="1"/>
            <a:r>
              <a:rPr lang="en-US" dirty="0"/>
              <a:t>First level of bullet.</a:t>
            </a:r>
          </a:p>
          <a:p>
            <a:pPr lvl="2"/>
            <a:r>
              <a:rPr lang="en-US" dirty="0"/>
              <a:t>Second level bullet.</a:t>
            </a:r>
          </a:p>
        </p:txBody>
      </p:sp>
      <p:sp>
        <p:nvSpPr>
          <p:cNvPr id="4" name="Espace réservé de la date 3">
            <a:extLst>
              <a:ext uri="{FF2B5EF4-FFF2-40B4-BE49-F238E27FC236}">
                <a16:creationId xmlns:a16="http://schemas.microsoft.com/office/drawing/2014/main" id="{442E29DB-E65B-4054-88CA-2535FC5A732A}"/>
              </a:ext>
            </a:extLst>
          </p:cNvPr>
          <p:cNvSpPr>
            <a:spLocks noGrp="1"/>
          </p:cNvSpPr>
          <p:nvPr>
            <p:ph type="dt" sz="half" idx="10"/>
          </p:nvPr>
        </p:nvSpPr>
        <p:spPr/>
        <p:txBody>
          <a:bodyPr/>
          <a:lstStyle/>
          <a:p>
            <a:fld id="{7D979BA1-BC4B-4450-BD04-751FC0A1E66E}" type="datetimeFigureOut">
              <a:rPr lang="en-US" smtClean="0"/>
              <a:t>7/17/25</a:t>
            </a:fld>
            <a:endParaRPr lang="en-US"/>
          </a:p>
        </p:txBody>
      </p:sp>
      <p:sp>
        <p:nvSpPr>
          <p:cNvPr id="5" name="Espace réservé du pied de page 4">
            <a:extLst>
              <a:ext uri="{FF2B5EF4-FFF2-40B4-BE49-F238E27FC236}">
                <a16:creationId xmlns:a16="http://schemas.microsoft.com/office/drawing/2014/main" id="{10A8F0F9-D0C6-4DC6-A1EE-E02D8377B6B5}"/>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B6BCB77A-8307-4E70-9F6A-249F6184FA93}"/>
              </a:ext>
            </a:extLst>
          </p:cNvPr>
          <p:cNvSpPr>
            <a:spLocks noGrp="1"/>
          </p:cNvSpPr>
          <p:nvPr>
            <p:ph type="sldNum" sz="quarter" idx="12"/>
          </p:nvPr>
        </p:nvSpPr>
        <p:spPr/>
        <p:txBody>
          <a:bodyPr/>
          <a:lstStyle/>
          <a:p>
            <a:fld id="{D22E5096-8596-4A5D-8010-7F5457FB5855}" type="slidenum">
              <a:rPr lang="en-US" smtClean="0"/>
              <a:t>‹#›</a:t>
            </a:fld>
            <a:endParaRPr lang="en-US"/>
          </a:p>
        </p:txBody>
      </p:sp>
    </p:spTree>
    <p:extLst>
      <p:ext uri="{BB962C8B-B14F-4D97-AF65-F5344CB8AC3E}">
        <p14:creationId xmlns:p14="http://schemas.microsoft.com/office/powerpoint/2010/main" val="5998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Logo only">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3416E-07D4-429D-882B-E0B4D68F5114}"/>
              </a:ext>
            </a:extLst>
          </p:cNvPr>
          <p:cNvSpPr>
            <a:spLocks noGrp="1"/>
          </p:cNvSpPr>
          <p:nvPr>
            <p:ph type="title" hasCustomPrompt="1"/>
          </p:nvPr>
        </p:nvSpPr>
        <p:spPr/>
        <p:txBody>
          <a:bodyPr anchor="t">
            <a:spAutoFit/>
          </a:bodyPr>
          <a:lstStyle>
            <a:lvl1pPr>
              <a:defRPr/>
            </a:lvl1pPr>
          </a:lstStyle>
          <a:p>
            <a:r>
              <a:rPr lang="en-US" dirty="0"/>
              <a:t>Insert up to two lines</a:t>
            </a:r>
            <a:br>
              <a:rPr lang="en-US" dirty="0"/>
            </a:br>
            <a:r>
              <a:rPr lang="en-US" dirty="0"/>
              <a:t>for title</a:t>
            </a:r>
          </a:p>
        </p:txBody>
      </p:sp>
      <p:sp>
        <p:nvSpPr>
          <p:cNvPr id="3" name="Espace réservé du contenu 2">
            <a:extLst>
              <a:ext uri="{FF2B5EF4-FFF2-40B4-BE49-F238E27FC236}">
                <a16:creationId xmlns:a16="http://schemas.microsoft.com/office/drawing/2014/main" id="{5ED1024A-B3AB-4F71-9FF7-4D431F310091}"/>
              </a:ext>
            </a:extLst>
          </p:cNvPr>
          <p:cNvSpPr>
            <a:spLocks noGrp="1"/>
          </p:cNvSpPr>
          <p:nvPr>
            <p:ph idx="1" hasCustomPrompt="1"/>
          </p:nvPr>
        </p:nvSpPr>
        <p:spPr>
          <a:xfrm>
            <a:off x="838200" y="1704975"/>
            <a:ext cx="10515600" cy="2040559"/>
          </a:xfrm>
        </p:spPr>
        <p:txBody>
          <a:bodyPr>
            <a:spAutoFit/>
          </a:bodyPr>
          <a:lstStyle>
            <a:lvl1pPr>
              <a:defRPr/>
            </a:lvl1pPr>
            <a:lvl2pPr>
              <a:defRPr/>
            </a:lvl2pPr>
            <a:lvl3pPr>
              <a:defRPr/>
            </a:lvl3pPr>
          </a:lstStyle>
          <a:p>
            <a:pPr lvl="0"/>
            <a:r>
              <a:rPr lang="en-US" dirty="0"/>
              <a:t>Enter text. Bullet can be added, but not necessary. Or use middle icons for graphics and media.</a:t>
            </a:r>
          </a:p>
          <a:p>
            <a:pPr lvl="1"/>
            <a:r>
              <a:rPr lang="en-US" dirty="0"/>
              <a:t>First level of bullet.</a:t>
            </a:r>
          </a:p>
          <a:p>
            <a:pPr lvl="2"/>
            <a:r>
              <a:rPr lang="en-US" dirty="0"/>
              <a:t>Second level bullet.</a:t>
            </a:r>
          </a:p>
        </p:txBody>
      </p:sp>
      <p:sp>
        <p:nvSpPr>
          <p:cNvPr id="4" name="Espace réservé de la date 3">
            <a:extLst>
              <a:ext uri="{FF2B5EF4-FFF2-40B4-BE49-F238E27FC236}">
                <a16:creationId xmlns:a16="http://schemas.microsoft.com/office/drawing/2014/main" id="{442E29DB-E65B-4054-88CA-2535FC5A732A}"/>
              </a:ext>
            </a:extLst>
          </p:cNvPr>
          <p:cNvSpPr>
            <a:spLocks noGrp="1"/>
          </p:cNvSpPr>
          <p:nvPr>
            <p:ph type="dt" sz="half" idx="10"/>
          </p:nvPr>
        </p:nvSpPr>
        <p:spPr/>
        <p:txBody>
          <a:bodyPr/>
          <a:lstStyle/>
          <a:p>
            <a:fld id="{7D979BA1-BC4B-4450-BD04-751FC0A1E66E}" type="datetimeFigureOut">
              <a:rPr lang="en-US" smtClean="0"/>
              <a:t>7/17/25</a:t>
            </a:fld>
            <a:endParaRPr lang="en-US"/>
          </a:p>
        </p:txBody>
      </p:sp>
      <p:sp>
        <p:nvSpPr>
          <p:cNvPr id="5" name="Espace réservé du pied de page 4">
            <a:extLst>
              <a:ext uri="{FF2B5EF4-FFF2-40B4-BE49-F238E27FC236}">
                <a16:creationId xmlns:a16="http://schemas.microsoft.com/office/drawing/2014/main" id="{10A8F0F9-D0C6-4DC6-A1EE-E02D8377B6B5}"/>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B6BCB77A-8307-4E70-9F6A-249F6184FA93}"/>
              </a:ext>
            </a:extLst>
          </p:cNvPr>
          <p:cNvSpPr>
            <a:spLocks noGrp="1"/>
          </p:cNvSpPr>
          <p:nvPr>
            <p:ph type="sldNum" sz="quarter" idx="12"/>
          </p:nvPr>
        </p:nvSpPr>
        <p:spPr/>
        <p:txBody>
          <a:bodyPr/>
          <a:lstStyle/>
          <a:p>
            <a:fld id="{D22E5096-8596-4A5D-8010-7F5457FB5855}" type="slidenum">
              <a:rPr lang="en-US" smtClean="0"/>
              <a:t>‹#›</a:t>
            </a:fld>
            <a:endParaRPr lang="en-US"/>
          </a:p>
        </p:txBody>
      </p:sp>
      <p:pic>
        <p:nvPicPr>
          <p:cNvPr id="7" name="Image 6">
            <a:extLst>
              <a:ext uri="{FF2B5EF4-FFF2-40B4-BE49-F238E27FC236}">
                <a16:creationId xmlns:a16="http://schemas.microsoft.com/office/drawing/2014/main" id="{705C61DD-9C79-405D-B88E-D2E654D0389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7090" y="6442141"/>
            <a:ext cx="928821" cy="376642"/>
          </a:xfrm>
          <a:prstGeom prst="rect">
            <a:avLst/>
          </a:prstGeom>
        </p:spPr>
      </p:pic>
    </p:spTree>
    <p:extLst>
      <p:ext uri="{BB962C8B-B14F-4D97-AF65-F5344CB8AC3E}">
        <p14:creationId xmlns:p14="http://schemas.microsoft.com/office/powerpoint/2010/main" val="79356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C00D8D-0E38-4AFA-B549-E63A3CBC954D}"/>
              </a:ext>
            </a:extLst>
          </p:cNvPr>
          <p:cNvSpPr>
            <a:spLocks noGrp="1"/>
          </p:cNvSpPr>
          <p:nvPr>
            <p:ph type="title" hasCustomPrompt="1"/>
          </p:nvPr>
        </p:nvSpPr>
        <p:spPr>
          <a:xfrm>
            <a:off x="831850" y="3805345"/>
            <a:ext cx="10515600" cy="757130"/>
          </a:xfrm>
        </p:spPr>
        <p:txBody>
          <a:bodyPr anchor="b">
            <a:spAutoFit/>
          </a:bodyPr>
          <a:lstStyle>
            <a:lvl1pPr>
              <a:defRPr sz="4800"/>
            </a:lvl1pPr>
          </a:lstStyle>
          <a:p>
            <a:r>
              <a:rPr lang="en-US" dirty="0"/>
              <a:t>Enter section title</a:t>
            </a:r>
          </a:p>
        </p:txBody>
      </p:sp>
      <p:sp>
        <p:nvSpPr>
          <p:cNvPr id="3" name="Espace réservé du texte 2">
            <a:extLst>
              <a:ext uri="{FF2B5EF4-FFF2-40B4-BE49-F238E27FC236}">
                <a16:creationId xmlns:a16="http://schemas.microsoft.com/office/drawing/2014/main" id="{6F339969-C3BE-4306-B3E4-88767165AE65}"/>
              </a:ext>
            </a:extLst>
          </p:cNvPr>
          <p:cNvSpPr>
            <a:spLocks noGrp="1"/>
          </p:cNvSpPr>
          <p:nvPr>
            <p:ph type="body" idx="1" hasCustomPrompt="1"/>
          </p:nvPr>
        </p:nvSpPr>
        <p:spPr>
          <a:xfrm>
            <a:off x="831850" y="4589463"/>
            <a:ext cx="10515600" cy="480131"/>
          </a:xfrm>
        </p:spPr>
        <p:txBody>
          <a:bodyPr>
            <a:sp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a:t>
            </a:r>
          </a:p>
        </p:txBody>
      </p:sp>
      <p:sp>
        <p:nvSpPr>
          <p:cNvPr id="4" name="Espace réservé de la date 3">
            <a:extLst>
              <a:ext uri="{FF2B5EF4-FFF2-40B4-BE49-F238E27FC236}">
                <a16:creationId xmlns:a16="http://schemas.microsoft.com/office/drawing/2014/main" id="{F03E678D-7926-4471-BE7D-6FDA696467B2}"/>
              </a:ext>
            </a:extLst>
          </p:cNvPr>
          <p:cNvSpPr>
            <a:spLocks noGrp="1"/>
          </p:cNvSpPr>
          <p:nvPr>
            <p:ph type="dt" sz="half" idx="10"/>
          </p:nvPr>
        </p:nvSpPr>
        <p:spPr/>
        <p:txBody>
          <a:bodyPr/>
          <a:lstStyle/>
          <a:p>
            <a:fld id="{7D979BA1-BC4B-4450-BD04-751FC0A1E66E}" type="datetimeFigureOut">
              <a:rPr lang="en-US" smtClean="0"/>
              <a:t>7/17/25</a:t>
            </a:fld>
            <a:endParaRPr lang="en-US"/>
          </a:p>
        </p:txBody>
      </p:sp>
      <p:sp>
        <p:nvSpPr>
          <p:cNvPr id="5" name="Espace réservé du pied de page 4">
            <a:extLst>
              <a:ext uri="{FF2B5EF4-FFF2-40B4-BE49-F238E27FC236}">
                <a16:creationId xmlns:a16="http://schemas.microsoft.com/office/drawing/2014/main" id="{D64ABCB6-E5DD-449D-9EC6-A3D17A567099}"/>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5773DAE6-F12C-4AB0-95CA-08F06EEBD866}"/>
              </a:ext>
            </a:extLst>
          </p:cNvPr>
          <p:cNvSpPr>
            <a:spLocks noGrp="1"/>
          </p:cNvSpPr>
          <p:nvPr>
            <p:ph type="sldNum" sz="quarter" idx="12"/>
          </p:nvPr>
        </p:nvSpPr>
        <p:spPr/>
        <p:txBody>
          <a:bodyPr/>
          <a:lstStyle/>
          <a:p>
            <a:fld id="{D22E5096-8596-4A5D-8010-7F5457FB5855}" type="slidenum">
              <a:rPr lang="en-US" smtClean="0"/>
              <a:t>‹#›</a:t>
            </a:fld>
            <a:endParaRPr lang="en-US"/>
          </a:p>
        </p:txBody>
      </p:sp>
    </p:spTree>
    <p:extLst>
      <p:ext uri="{BB962C8B-B14F-4D97-AF65-F5344CB8AC3E}">
        <p14:creationId xmlns:p14="http://schemas.microsoft.com/office/powerpoint/2010/main" val="347149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22DAC0-A0EF-42D9-9ECF-63D770A9ED38}"/>
              </a:ext>
            </a:extLst>
          </p:cNvPr>
          <p:cNvSpPr>
            <a:spLocks noGrp="1"/>
          </p:cNvSpPr>
          <p:nvPr>
            <p:ph type="title" hasCustomPrompt="1"/>
          </p:nvPr>
        </p:nvSpPr>
        <p:spPr/>
        <p:txBody>
          <a:bodyPr anchor="t">
            <a:spAutoFit/>
          </a:bodyPr>
          <a:lstStyle>
            <a:lvl1pPr>
              <a:defRPr/>
            </a:lvl1pPr>
          </a:lstStyle>
          <a:p>
            <a:r>
              <a:rPr lang="en-US" dirty="0"/>
              <a:t>Insert up to two lines</a:t>
            </a:r>
            <a:br>
              <a:rPr lang="en-US" dirty="0"/>
            </a:br>
            <a:r>
              <a:rPr lang="en-US" dirty="0"/>
              <a:t>for title</a:t>
            </a:r>
          </a:p>
        </p:txBody>
      </p:sp>
      <p:sp>
        <p:nvSpPr>
          <p:cNvPr id="3" name="Espace réservé du contenu 2">
            <a:extLst>
              <a:ext uri="{FF2B5EF4-FFF2-40B4-BE49-F238E27FC236}">
                <a16:creationId xmlns:a16="http://schemas.microsoft.com/office/drawing/2014/main" id="{723997CF-8B7F-479B-B5ED-5DCA91D38E39}"/>
              </a:ext>
            </a:extLst>
          </p:cNvPr>
          <p:cNvSpPr>
            <a:spLocks noGrp="1"/>
          </p:cNvSpPr>
          <p:nvPr>
            <p:ph sz="half" idx="1" hasCustomPrompt="1"/>
          </p:nvPr>
        </p:nvSpPr>
        <p:spPr>
          <a:xfrm>
            <a:off x="838200" y="1700213"/>
            <a:ext cx="5181600" cy="2040559"/>
          </a:xfrm>
        </p:spPr>
        <p:txBody>
          <a:bodyPr>
            <a:spAutoFit/>
          </a:bodyPr>
          <a:lstStyle>
            <a:lvl1pPr>
              <a:defRPr/>
            </a:lvl1pPr>
            <a:lvl2pPr>
              <a:defRPr/>
            </a:lvl2pPr>
            <a:lvl3pPr>
              <a:defRPr/>
            </a:lvl3pPr>
          </a:lstStyle>
          <a:p>
            <a:pPr lvl="0"/>
            <a:r>
              <a:rPr lang="en-US" dirty="0"/>
              <a:t>Enter text or use middle icons</a:t>
            </a:r>
          </a:p>
          <a:p>
            <a:pPr lvl="1"/>
            <a:r>
              <a:rPr lang="en-US" dirty="0"/>
              <a:t>First level bullet</a:t>
            </a:r>
          </a:p>
          <a:p>
            <a:pPr lvl="2"/>
            <a:r>
              <a:rPr lang="en-US" dirty="0"/>
              <a:t>Second level bullet</a:t>
            </a:r>
          </a:p>
        </p:txBody>
      </p:sp>
      <p:sp>
        <p:nvSpPr>
          <p:cNvPr id="4" name="Espace réservé du contenu 3">
            <a:extLst>
              <a:ext uri="{FF2B5EF4-FFF2-40B4-BE49-F238E27FC236}">
                <a16:creationId xmlns:a16="http://schemas.microsoft.com/office/drawing/2014/main" id="{64B44743-4A7A-4AC3-AF32-103E7083ACC0}"/>
              </a:ext>
            </a:extLst>
          </p:cNvPr>
          <p:cNvSpPr>
            <a:spLocks noGrp="1"/>
          </p:cNvSpPr>
          <p:nvPr>
            <p:ph sz="half" idx="2" hasCustomPrompt="1"/>
          </p:nvPr>
        </p:nvSpPr>
        <p:spPr>
          <a:xfrm>
            <a:off x="6172200" y="1700213"/>
            <a:ext cx="5181600" cy="2040559"/>
          </a:xfrm>
        </p:spPr>
        <p:txBody>
          <a:bodyPr>
            <a:spAutoFit/>
          </a:bodyPr>
          <a:lstStyle>
            <a:lvl1pPr>
              <a:defRPr/>
            </a:lvl1pPr>
            <a:lvl2pPr>
              <a:defRPr/>
            </a:lvl2pPr>
            <a:lvl3pPr>
              <a:defRPr/>
            </a:lvl3pPr>
          </a:lstStyle>
          <a:p>
            <a:pPr lvl="0"/>
            <a:r>
              <a:rPr lang="en-US" dirty="0"/>
              <a:t>Enter text or use middle icons</a:t>
            </a:r>
          </a:p>
          <a:p>
            <a:pPr lvl="1"/>
            <a:r>
              <a:rPr lang="en-US" dirty="0"/>
              <a:t>First level bullet</a:t>
            </a:r>
          </a:p>
          <a:p>
            <a:pPr lvl="2"/>
            <a:r>
              <a:rPr lang="en-US" dirty="0"/>
              <a:t>Second level bullet</a:t>
            </a:r>
          </a:p>
        </p:txBody>
      </p:sp>
      <p:sp>
        <p:nvSpPr>
          <p:cNvPr id="5" name="Espace réservé de la date 4">
            <a:extLst>
              <a:ext uri="{FF2B5EF4-FFF2-40B4-BE49-F238E27FC236}">
                <a16:creationId xmlns:a16="http://schemas.microsoft.com/office/drawing/2014/main" id="{74D0CB92-26E6-4892-BD11-28DA11EBF8A2}"/>
              </a:ext>
            </a:extLst>
          </p:cNvPr>
          <p:cNvSpPr>
            <a:spLocks noGrp="1"/>
          </p:cNvSpPr>
          <p:nvPr>
            <p:ph type="dt" sz="half" idx="10"/>
          </p:nvPr>
        </p:nvSpPr>
        <p:spPr/>
        <p:txBody>
          <a:bodyPr/>
          <a:lstStyle/>
          <a:p>
            <a:fld id="{7D979BA1-BC4B-4450-BD04-751FC0A1E66E}" type="datetimeFigureOut">
              <a:rPr lang="en-US" smtClean="0"/>
              <a:t>7/17/25</a:t>
            </a:fld>
            <a:endParaRPr lang="en-US"/>
          </a:p>
        </p:txBody>
      </p:sp>
      <p:sp>
        <p:nvSpPr>
          <p:cNvPr id="6" name="Espace réservé du pied de page 5">
            <a:extLst>
              <a:ext uri="{FF2B5EF4-FFF2-40B4-BE49-F238E27FC236}">
                <a16:creationId xmlns:a16="http://schemas.microsoft.com/office/drawing/2014/main" id="{FB0628A0-D014-4DE5-A165-A1C6AD6AD910}"/>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EC309DE2-EFE5-4673-BB97-E1DE643F2906}"/>
              </a:ext>
            </a:extLst>
          </p:cNvPr>
          <p:cNvSpPr>
            <a:spLocks noGrp="1"/>
          </p:cNvSpPr>
          <p:nvPr>
            <p:ph type="sldNum" sz="quarter" idx="12"/>
          </p:nvPr>
        </p:nvSpPr>
        <p:spPr/>
        <p:txBody>
          <a:bodyPr/>
          <a:lstStyle/>
          <a:p>
            <a:fld id="{D22E5096-8596-4A5D-8010-7F5457FB5855}" type="slidenum">
              <a:rPr lang="en-US" smtClean="0"/>
              <a:t>‹#›</a:t>
            </a:fld>
            <a:endParaRPr lang="en-US"/>
          </a:p>
        </p:txBody>
      </p:sp>
    </p:spTree>
    <p:extLst>
      <p:ext uri="{BB962C8B-B14F-4D97-AF65-F5344CB8AC3E}">
        <p14:creationId xmlns:p14="http://schemas.microsoft.com/office/powerpoint/2010/main" val="166178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35E830-92EF-4B37-ACEA-056EC69864C0}"/>
              </a:ext>
            </a:extLst>
          </p:cNvPr>
          <p:cNvSpPr>
            <a:spLocks noGrp="1"/>
          </p:cNvSpPr>
          <p:nvPr>
            <p:ph type="title" hasCustomPrompt="1"/>
          </p:nvPr>
        </p:nvSpPr>
        <p:spPr>
          <a:xfrm>
            <a:off x="839788" y="365125"/>
            <a:ext cx="10515600" cy="1119600"/>
          </a:xfrm>
        </p:spPr>
        <p:txBody>
          <a:bodyPr anchor="t">
            <a:spAutoFit/>
          </a:bodyPr>
          <a:lstStyle>
            <a:lvl1pPr>
              <a:defRPr/>
            </a:lvl1pPr>
          </a:lstStyle>
          <a:p>
            <a:r>
              <a:rPr lang="en-US" dirty="0"/>
              <a:t>Insert up to two lines</a:t>
            </a:r>
            <a:br>
              <a:rPr lang="en-US" dirty="0"/>
            </a:br>
            <a:r>
              <a:rPr lang="en-US" dirty="0"/>
              <a:t>for title</a:t>
            </a:r>
          </a:p>
        </p:txBody>
      </p:sp>
      <p:sp>
        <p:nvSpPr>
          <p:cNvPr id="3" name="Espace réservé du texte 2">
            <a:extLst>
              <a:ext uri="{FF2B5EF4-FFF2-40B4-BE49-F238E27FC236}">
                <a16:creationId xmlns:a16="http://schemas.microsoft.com/office/drawing/2014/main" id="{C33195AA-1750-411B-B2AE-C45EC1FAAC62}"/>
              </a:ext>
            </a:extLst>
          </p:cNvPr>
          <p:cNvSpPr>
            <a:spLocks noGrp="1"/>
          </p:cNvSpPr>
          <p:nvPr>
            <p:ph type="body" idx="1" hasCustomPrompt="1"/>
          </p:nvPr>
        </p:nvSpPr>
        <p:spPr>
          <a:xfrm>
            <a:off x="839788" y="1681163"/>
            <a:ext cx="5157787" cy="480131"/>
          </a:xfrm>
        </p:spPr>
        <p:txBody>
          <a:bodyPr anchor="t">
            <a:sp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text</a:t>
            </a:r>
          </a:p>
        </p:txBody>
      </p:sp>
      <p:sp>
        <p:nvSpPr>
          <p:cNvPr id="4" name="Espace réservé du contenu 3">
            <a:extLst>
              <a:ext uri="{FF2B5EF4-FFF2-40B4-BE49-F238E27FC236}">
                <a16:creationId xmlns:a16="http://schemas.microsoft.com/office/drawing/2014/main" id="{4DA37AF8-C175-4549-8A5C-E9FAFE9C2356}"/>
              </a:ext>
            </a:extLst>
          </p:cNvPr>
          <p:cNvSpPr>
            <a:spLocks noGrp="1"/>
          </p:cNvSpPr>
          <p:nvPr>
            <p:ph sz="half" idx="2" hasCustomPrompt="1"/>
          </p:nvPr>
        </p:nvSpPr>
        <p:spPr>
          <a:xfrm>
            <a:off x="839788" y="2612571"/>
            <a:ext cx="5157787" cy="1486561"/>
          </a:xfrm>
        </p:spPr>
        <p:txBody>
          <a:bodyPr>
            <a:spAutoFit/>
          </a:bodyPr>
          <a:lstStyle>
            <a:lvl1pPr>
              <a:defRPr sz="2800"/>
            </a:lvl1pPr>
            <a:lvl2pPr>
              <a:defRPr sz="2800"/>
            </a:lvl2pPr>
            <a:lvl3pPr>
              <a:defRPr/>
            </a:lvl3pPr>
          </a:lstStyle>
          <a:p>
            <a:pPr lvl="0"/>
            <a:r>
              <a:rPr lang="en-US" dirty="0"/>
              <a:t>Enter text</a:t>
            </a:r>
          </a:p>
          <a:p>
            <a:pPr lvl="1"/>
            <a:r>
              <a:rPr lang="en-US" dirty="0"/>
              <a:t>First level bullet</a:t>
            </a:r>
          </a:p>
          <a:p>
            <a:pPr lvl="2"/>
            <a:r>
              <a:rPr lang="en-US" dirty="0"/>
              <a:t>Second level bullet</a:t>
            </a:r>
          </a:p>
        </p:txBody>
      </p:sp>
      <p:sp>
        <p:nvSpPr>
          <p:cNvPr id="5" name="Espace réservé du texte 4">
            <a:extLst>
              <a:ext uri="{FF2B5EF4-FFF2-40B4-BE49-F238E27FC236}">
                <a16:creationId xmlns:a16="http://schemas.microsoft.com/office/drawing/2014/main" id="{2C3C6C9C-4293-4E26-83C5-45AAC7F2F15B}"/>
              </a:ext>
            </a:extLst>
          </p:cNvPr>
          <p:cNvSpPr>
            <a:spLocks noGrp="1"/>
          </p:cNvSpPr>
          <p:nvPr>
            <p:ph type="body" sz="quarter" idx="3" hasCustomPrompt="1"/>
          </p:nvPr>
        </p:nvSpPr>
        <p:spPr>
          <a:xfrm>
            <a:off x="6172200" y="1681163"/>
            <a:ext cx="5183188" cy="480131"/>
          </a:xfrm>
        </p:spPr>
        <p:txBody>
          <a:bodyPr anchor="t">
            <a:sp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text</a:t>
            </a:r>
          </a:p>
        </p:txBody>
      </p:sp>
      <p:sp>
        <p:nvSpPr>
          <p:cNvPr id="6" name="Espace réservé du contenu 5">
            <a:extLst>
              <a:ext uri="{FF2B5EF4-FFF2-40B4-BE49-F238E27FC236}">
                <a16:creationId xmlns:a16="http://schemas.microsoft.com/office/drawing/2014/main" id="{2FE91AAC-289F-4FF2-8781-5FA0321691A6}"/>
              </a:ext>
            </a:extLst>
          </p:cNvPr>
          <p:cNvSpPr>
            <a:spLocks noGrp="1"/>
          </p:cNvSpPr>
          <p:nvPr>
            <p:ph sz="quarter" idx="4" hasCustomPrompt="1"/>
          </p:nvPr>
        </p:nvSpPr>
        <p:spPr>
          <a:xfrm>
            <a:off x="6172200" y="2612571"/>
            <a:ext cx="5183188" cy="1486561"/>
          </a:xfrm>
        </p:spPr>
        <p:txBody>
          <a:bodyPr>
            <a:spAutoFit/>
          </a:bodyPr>
          <a:lstStyle>
            <a:lvl1pPr>
              <a:defRPr sz="2800"/>
            </a:lvl1pPr>
            <a:lvl2pPr>
              <a:defRPr sz="2800"/>
            </a:lvl2pPr>
            <a:lvl3pPr>
              <a:defRPr/>
            </a:lvl3pPr>
          </a:lstStyle>
          <a:p>
            <a:pPr lvl="0"/>
            <a:r>
              <a:rPr lang="en-US" dirty="0"/>
              <a:t>Enter text</a:t>
            </a:r>
          </a:p>
          <a:p>
            <a:pPr lvl="1"/>
            <a:r>
              <a:rPr lang="en-US" dirty="0"/>
              <a:t>First level bullet</a:t>
            </a:r>
          </a:p>
          <a:p>
            <a:pPr lvl="2"/>
            <a:r>
              <a:rPr lang="en-US" dirty="0"/>
              <a:t>Second level bullet</a:t>
            </a:r>
          </a:p>
        </p:txBody>
      </p:sp>
      <p:sp>
        <p:nvSpPr>
          <p:cNvPr id="7" name="Espace réservé de la date 6">
            <a:extLst>
              <a:ext uri="{FF2B5EF4-FFF2-40B4-BE49-F238E27FC236}">
                <a16:creationId xmlns:a16="http://schemas.microsoft.com/office/drawing/2014/main" id="{99A43091-69C4-4657-B0B9-E2E3B5AB91D3}"/>
              </a:ext>
            </a:extLst>
          </p:cNvPr>
          <p:cNvSpPr>
            <a:spLocks noGrp="1"/>
          </p:cNvSpPr>
          <p:nvPr>
            <p:ph type="dt" sz="half" idx="10"/>
          </p:nvPr>
        </p:nvSpPr>
        <p:spPr/>
        <p:txBody>
          <a:bodyPr/>
          <a:lstStyle/>
          <a:p>
            <a:fld id="{7D979BA1-BC4B-4450-BD04-751FC0A1E66E}" type="datetimeFigureOut">
              <a:rPr lang="en-US" smtClean="0"/>
              <a:t>7/17/25</a:t>
            </a:fld>
            <a:endParaRPr lang="en-US"/>
          </a:p>
        </p:txBody>
      </p:sp>
      <p:sp>
        <p:nvSpPr>
          <p:cNvPr id="8" name="Espace réservé du pied de page 7">
            <a:extLst>
              <a:ext uri="{FF2B5EF4-FFF2-40B4-BE49-F238E27FC236}">
                <a16:creationId xmlns:a16="http://schemas.microsoft.com/office/drawing/2014/main" id="{018C3694-A8D3-46F5-82E1-40ACE5E382C5}"/>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395C3815-1194-42C0-8E68-17E0DACB6C68}"/>
              </a:ext>
            </a:extLst>
          </p:cNvPr>
          <p:cNvSpPr>
            <a:spLocks noGrp="1"/>
          </p:cNvSpPr>
          <p:nvPr>
            <p:ph type="sldNum" sz="quarter" idx="12"/>
          </p:nvPr>
        </p:nvSpPr>
        <p:spPr/>
        <p:txBody>
          <a:bodyPr/>
          <a:lstStyle/>
          <a:p>
            <a:fld id="{D22E5096-8596-4A5D-8010-7F5457FB5855}" type="slidenum">
              <a:rPr lang="en-US" smtClean="0"/>
              <a:t>‹#›</a:t>
            </a:fld>
            <a:endParaRPr lang="en-US"/>
          </a:p>
        </p:txBody>
      </p:sp>
    </p:spTree>
    <p:extLst>
      <p:ext uri="{BB962C8B-B14F-4D97-AF65-F5344CB8AC3E}">
        <p14:creationId xmlns:p14="http://schemas.microsoft.com/office/powerpoint/2010/main" val="365481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37AB76-242D-4489-98AD-FCA176F53F77}"/>
              </a:ext>
            </a:extLst>
          </p:cNvPr>
          <p:cNvSpPr>
            <a:spLocks noGrp="1"/>
          </p:cNvSpPr>
          <p:nvPr>
            <p:ph type="title" hasCustomPrompt="1"/>
          </p:nvPr>
        </p:nvSpPr>
        <p:spPr/>
        <p:txBody>
          <a:bodyPr anchor="t">
            <a:spAutoFit/>
          </a:bodyPr>
          <a:lstStyle>
            <a:lvl1pPr>
              <a:defRPr/>
            </a:lvl1pPr>
          </a:lstStyle>
          <a:p>
            <a:r>
              <a:rPr lang="en-US" dirty="0"/>
              <a:t>Insert up to two lines</a:t>
            </a:r>
            <a:br>
              <a:rPr lang="en-US" dirty="0"/>
            </a:br>
            <a:r>
              <a:rPr lang="en-US" dirty="0"/>
              <a:t>for title</a:t>
            </a:r>
          </a:p>
        </p:txBody>
      </p:sp>
      <p:sp>
        <p:nvSpPr>
          <p:cNvPr id="3" name="Espace réservé de la date 2">
            <a:extLst>
              <a:ext uri="{FF2B5EF4-FFF2-40B4-BE49-F238E27FC236}">
                <a16:creationId xmlns:a16="http://schemas.microsoft.com/office/drawing/2014/main" id="{40BAEB68-30CC-452C-AC2D-B41321EA9D2D}"/>
              </a:ext>
            </a:extLst>
          </p:cNvPr>
          <p:cNvSpPr>
            <a:spLocks noGrp="1"/>
          </p:cNvSpPr>
          <p:nvPr>
            <p:ph type="dt" sz="half" idx="10"/>
          </p:nvPr>
        </p:nvSpPr>
        <p:spPr/>
        <p:txBody>
          <a:bodyPr/>
          <a:lstStyle/>
          <a:p>
            <a:fld id="{7D979BA1-BC4B-4450-BD04-751FC0A1E66E}" type="datetimeFigureOut">
              <a:rPr lang="en-US" smtClean="0"/>
              <a:t>7/17/25</a:t>
            </a:fld>
            <a:endParaRPr lang="en-US"/>
          </a:p>
        </p:txBody>
      </p:sp>
      <p:sp>
        <p:nvSpPr>
          <p:cNvPr id="4" name="Espace réservé du pied de page 3">
            <a:extLst>
              <a:ext uri="{FF2B5EF4-FFF2-40B4-BE49-F238E27FC236}">
                <a16:creationId xmlns:a16="http://schemas.microsoft.com/office/drawing/2014/main" id="{3A71159B-5A8B-466F-AB0E-DBE4E8F147E4}"/>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E2C421FA-1A64-4509-BFC0-4A9BF584983B}"/>
              </a:ext>
            </a:extLst>
          </p:cNvPr>
          <p:cNvSpPr>
            <a:spLocks noGrp="1"/>
          </p:cNvSpPr>
          <p:nvPr>
            <p:ph type="sldNum" sz="quarter" idx="12"/>
          </p:nvPr>
        </p:nvSpPr>
        <p:spPr/>
        <p:txBody>
          <a:bodyPr/>
          <a:lstStyle/>
          <a:p>
            <a:fld id="{D22E5096-8596-4A5D-8010-7F5457FB5855}" type="slidenum">
              <a:rPr lang="en-US" smtClean="0"/>
              <a:t>‹#›</a:t>
            </a:fld>
            <a:endParaRPr lang="en-US"/>
          </a:p>
        </p:txBody>
      </p:sp>
    </p:spTree>
    <p:extLst>
      <p:ext uri="{BB962C8B-B14F-4D97-AF65-F5344CB8AC3E}">
        <p14:creationId xmlns:p14="http://schemas.microsoft.com/office/powerpoint/2010/main" val="65513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040E103F-DAF5-47B0-9005-CAF6637B43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69614"/>
            <a:ext cx="12335933" cy="8223174"/>
          </a:xfrm>
          <a:prstGeom prst="rect">
            <a:avLst/>
          </a:prstGeom>
        </p:spPr>
      </p:pic>
      <p:sp>
        <p:nvSpPr>
          <p:cNvPr id="2" name="Titre 1">
            <a:extLst>
              <a:ext uri="{FF2B5EF4-FFF2-40B4-BE49-F238E27FC236}">
                <a16:creationId xmlns:a16="http://schemas.microsoft.com/office/drawing/2014/main" id="{EA37AB76-242D-4489-98AD-FCA176F53F77}"/>
              </a:ext>
            </a:extLst>
          </p:cNvPr>
          <p:cNvSpPr>
            <a:spLocks noGrp="1"/>
          </p:cNvSpPr>
          <p:nvPr>
            <p:ph type="title" hasCustomPrompt="1"/>
          </p:nvPr>
        </p:nvSpPr>
        <p:spPr>
          <a:xfrm>
            <a:off x="0" y="5481875"/>
            <a:ext cx="12192000" cy="1120775"/>
          </a:xfrm>
          <a:solidFill>
            <a:srgbClr val="0F2D52">
              <a:alpha val="75000"/>
            </a:srgbClr>
          </a:solidFill>
        </p:spPr>
        <p:txBody>
          <a:bodyPr lIns="720000" rIns="720000" anchor="b">
            <a:spAutoFit/>
          </a:bodyPr>
          <a:lstStyle>
            <a:lvl1pPr>
              <a:defRPr/>
            </a:lvl1pPr>
          </a:lstStyle>
          <a:p>
            <a:r>
              <a:rPr lang="en-US" dirty="0"/>
              <a:t>Insert up to two lines for title. Add a colored fill and make it semi-transparent to blend with picture</a:t>
            </a:r>
          </a:p>
        </p:txBody>
      </p:sp>
      <p:sp>
        <p:nvSpPr>
          <p:cNvPr id="3" name="Espace réservé de la date 2">
            <a:extLst>
              <a:ext uri="{FF2B5EF4-FFF2-40B4-BE49-F238E27FC236}">
                <a16:creationId xmlns:a16="http://schemas.microsoft.com/office/drawing/2014/main" id="{40BAEB68-30CC-452C-AC2D-B41321EA9D2D}"/>
              </a:ext>
            </a:extLst>
          </p:cNvPr>
          <p:cNvSpPr>
            <a:spLocks noGrp="1"/>
          </p:cNvSpPr>
          <p:nvPr>
            <p:ph type="dt" sz="half" idx="10"/>
          </p:nvPr>
        </p:nvSpPr>
        <p:spPr/>
        <p:txBody>
          <a:bodyPr/>
          <a:lstStyle/>
          <a:p>
            <a:fld id="{7D979BA1-BC4B-4450-BD04-751FC0A1E66E}" type="datetimeFigureOut">
              <a:rPr lang="en-US" smtClean="0"/>
              <a:t>7/17/25</a:t>
            </a:fld>
            <a:endParaRPr lang="en-US"/>
          </a:p>
        </p:txBody>
      </p:sp>
      <p:sp>
        <p:nvSpPr>
          <p:cNvPr id="4" name="Espace réservé du pied de page 3">
            <a:extLst>
              <a:ext uri="{FF2B5EF4-FFF2-40B4-BE49-F238E27FC236}">
                <a16:creationId xmlns:a16="http://schemas.microsoft.com/office/drawing/2014/main" id="{3A71159B-5A8B-466F-AB0E-DBE4E8F147E4}"/>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E2C421FA-1A64-4509-BFC0-4A9BF584983B}"/>
              </a:ext>
            </a:extLst>
          </p:cNvPr>
          <p:cNvSpPr>
            <a:spLocks noGrp="1"/>
          </p:cNvSpPr>
          <p:nvPr>
            <p:ph type="sldNum" sz="quarter" idx="12"/>
          </p:nvPr>
        </p:nvSpPr>
        <p:spPr/>
        <p:txBody>
          <a:bodyPr/>
          <a:lstStyle/>
          <a:p>
            <a:fld id="{D22E5096-8596-4A5D-8010-7F5457FB5855}" type="slidenum">
              <a:rPr lang="en-US" smtClean="0"/>
              <a:t>‹#›</a:t>
            </a:fld>
            <a:endParaRPr lang="en-US"/>
          </a:p>
        </p:txBody>
      </p:sp>
    </p:spTree>
    <p:extLst>
      <p:ext uri="{BB962C8B-B14F-4D97-AF65-F5344CB8AC3E}">
        <p14:creationId xmlns:p14="http://schemas.microsoft.com/office/powerpoint/2010/main" val="2105979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515BA23-AD07-4ECC-931F-A5C870473EBA}"/>
              </a:ext>
            </a:extLst>
          </p:cNvPr>
          <p:cNvSpPr>
            <a:spLocks noGrp="1"/>
          </p:cNvSpPr>
          <p:nvPr>
            <p:ph type="dt" sz="half" idx="10"/>
          </p:nvPr>
        </p:nvSpPr>
        <p:spPr/>
        <p:txBody>
          <a:bodyPr/>
          <a:lstStyle/>
          <a:p>
            <a:fld id="{7D979BA1-BC4B-4450-BD04-751FC0A1E66E}" type="datetimeFigureOut">
              <a:rPr lang="en-US" smtClean="0"/>
              <a:t>7/17/25</a:t>
            </a:fld>
            <a:endParaRPr lang="en-US"/>
          </a:p>
        </p:txBody>
      </p:sp>
      <p:sp>
        <p:nvSpPr>
          <p:cNvPr id="3" name="Espace réservé du pied de page 2">
            <a:extLst>
              <a:ext uri="{FF2B5EF4-FFF2-40B4-BE49-F238E27FC236}">
                <a16:creationId xmlns:a16="http://schemas.microsoft.com/office/drawing/2014/main" id="{7C5F01A6-BCF1-4A22-A857-7131256BA240}"/>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7545E2AC-8BFA-4C91-989E-126D8F588B94}"/>
              </a:ext>
            </a:extLst>
          </p:cNvPr>
          <p:cNvSpPr>
            <a:spLocks noGrp="1"/>
          </p:cNvSpPr>
          <p:nvPr>
            <p:ph type="sldNum" sz="quarter" idx="12"/>
          </p:nvPr>
        </p:nvSpPr>
        <p:spPr/>
        <p:txBody>
          <a:bodyPr/>
          <a:lstStyle/>
          <a:p>
            <a:fld id="{D22E5096-8596-4A5D-8010-7F5457FB5855}" type="slidenum">
              <a:rPr lang="en-US" smtClean="0"/>
              <a:t>‹#›</a:t>
            </a:fld>
            <a:endParaRPr lang="en-US"/>
          </a:p>
        </p:txBody>
      </p:sp>
    </p:spTree>
    <p:extLst>
      <p:ext uri="{BB962C8B-B14F-4D97-AF65-F5344CB8AC3E}">
        <p14:creationId xmlns:p14="http://schemas.microsoft.com/office/powerpoint/2010/main" val="386944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legen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D8930E-6438-472D-9F0F-BADECB28BCAA}"/>
              </a:ext>
            </a:extLst>
          </p:cNvPr>
          <p:cNvSpPr>
            <a:spLocks noGrp="1"/>
          </p:cNvSpPr>
          <p:nvPr>
            <p:ph type="title" hasCustomPrompt="1"/>
          </p:nvPr>
        </p:nvSpPr>
        <p:spPr>
          <a:xfrm>
            <a:off x="839788" y="457200"/>
            <a:ext cx="3932237" cy="535531"/>
          </a:xfrm>
        </p:spPr>
        <p:txBody>
          <a:bodyPr anchor="t">
            <a:spAutoFit/>
          </a:bodyPr>
          <a:lstStyle>
            <a:lvl1pPr>
              <a:defRPr sz="3200"/>
            </a:lvl1pPr>
          </a:lstStyle>
          <a:p>
            <a:r>
              <a:rPr lang="en-US" dirty="0"/>
              <a:t>Enter title</a:t>
            </a:r>
          </a:p>
        </p:txBody>
      </p:sp>
      <p:sp>
        <p:nvSpPr>
          <p:cNvPr id="3" name="Espace réservé du contenu 2">
            <a:extLst>
              <a:ext uri="{FF2B5EF4-FFF2-40B4-BE49-F238E27FC236}">
                <a16:creationId xmlns:a16="http://schemas.microsoft.com/office/drawing/2014/main" id="{5BFF979A-E57C-4F1B-9820-1407C5803102}"/>
              </a:ext>
            </a:extLst>
          </p:cNvPr>
          <p:cNvSpPr>
            <a:spLocks noGrp="1"/>
          </p:cNvSpPr>
          <p:nvPr>
            <p:ph idx="1" hasCustomPrompt="1"/>
          </p:nvPr>
        </p:nvSpPr>
        <p:spPr>
          <a:xfrm>
            <a:off x="5183188" y="457201"/>
            <a:ext cx="6172200" cy="1486561"/>
          </a:xfrm>
        </p:spPr>
        <p:txBody>
          <a:bodyPr>
            <a:sp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Enter text</a:t>
            </a:r>
          </a:p>
          <a:p>
            <a:pPr lvl="1"/>
            <a:r>
              <a:rPr lang="en-US" dirty="0"/>
              <a:t>First level bullet</a:t>
            </a:r>
          </a:p>
          <a:p>
            <a:pPr lvl="2"/>
            <a:r>
              <a:rPr lang="en-US" dirty="0"/>
              <a:t>Second level bullet</a:t>
            </a:r>
          </a:p>
        </p:txBody>
      </p:sp>
      <p:sp>
        <p:nvSpPr>
          <p:cNvPr id="4" name="Espace réservé du texte 3">
            <a:extLst>
              <a:ext uri="{FF2B5EF4-FFF2-40B4-BE49-F238E27FC236}">
                <a16:creationId xmlns:a16="http://schemas.microsoft.com/office/drawing/2014/main" id="{CAEEED71-75E2-4CA7-84F2-C73E2BE87E80}"/>
              </a:ext>
            </a:extLst>
          </p:cNvPr>
          <p:cNvSpPr>
            <a:spLocks noGrp="1"/>
          </p:cNvSpPr>
          <p:nvPr>
            <p:ph type="body" sz="half" idx="2" hasCustomPrompt="1"/>
          </p:nvPr>
        </p:nvSpPr>
        <p:spPr>
          <a:xfrm>
            <a:off x="839788" y="2232560"/>
            <a:ext cx="3932237" cy="480131"/>
          </a:xfrm>
        </p:spPr>
        <p:txBody>
          <a:bodyPr>
            <a:sp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5" name="Espace réservé de la date 4">
            <a:extLst>
              <a:ext uri="{FF2B5EF4-FFF2-40B4-BE49-F238E27FC236}">
                <a16:creationId xmlns:a16="http://schemas.microsoft.com/office/drawing/2014/main" id="{78BA8AD6-5076-47CB-9C67-E0141704AAFE}"/>
              </a:ext>
            </a:extLst>
          </p:cNvPr>
          <p:cNvSpPr>
            <a:spLocks noGrp="1"/>
          </p:cNvSpPr>
          <p:nvPr>
            <p:ph type="dt" sz="half" idx="10"/>
          </p:nvPr>
        </p:nvSpPr>
        <p:spPr/>
        <p:txBody>
          <a:bodyPr/>
          <a:lstStyle/>
          <a:p>
            <a:fld id="{7D979BA1-BC4B-4450-BD04-751FC0A1E66E}" type="datetimeFigureOut">
              <a:rPr lang="en-US" smtClean="0"/>
              <a:t>7/17/25</a:t>
            </a:fld>
            <a:endParaRPr lang="en-US"/>
          </a:p>
        </p:txBody>
      </p:sp>
      <p:sp>
        <p:nvSpPr>
          <p:cNvPr id="6" name="Espace réservé du pied de page 5">
            <a:extLst>
              <a:ext uri="{FF2B5EF4-FFF2-40B4-BE49-F238E27FC236}">
                <a16:creationId xmlns:a16="http://schemas.microsoft.com/office/drawing/2014/main" id="{0AA648AE-814E-413B-9CC3-F594C5FA8670}"/>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A523154A-F07A-4602-9A62-9AA3484F8360}"/>
              </a:ext>
            </a:extLst>
          </p:cNvPr>
          <p:cNvSpPr>
            <a:spLocks noGrp="1"/>
          </p:cNvSpPr>
          <p:nvPr>
            <p:ph type="sldNum" sz="quarter" idx="12"/>
          </p:nvPr>
        </p:nvSpPr>
        <p:spPr/>
        <p:txBody>
          <a:bodyPr/>
          <a:lstStyle/>
          <a:p>
            <a:fld id="{D22E5096-8596-4A5D-8010-7F5457FB5855}" type="slidenum">
              <a:rPr lang="en-US" smtClean="0"/>
              <a:t>‹#›</a:t>
            </a:fld>
            <a:endParaRPr lang="en-US"/>
          </a:p>
        </p:txBody>
      </p:sp>
    </p:spTree>
    <p:extLst>
      <p:ext uri="{BB962C8B-B14F-4D97-AF65-F5344CB8AC3E}">
        <p14:creationId xmlns:p14="http://schemas.microsoft.com/office/powerpoint/2010/main" val="391314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T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71E8AB-816A-46B4-9B80-3D613A68DC77}"/>
              </a:ext>
            </a:extLst>
          </p:cNvPr>
          <p:cNvSpPr/>
          <p:nvPr userDrawn="1"/>
        </p:nvSpPr>
        <p:spPr bwMode="auto">
          <a:xfrm>
            <a:off x="4079875" y="3624041"/>
            <a:ext cx="8112125" cy="3240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pic>
        <p:nvPicPr>
          <p:cNvPr id="11" name="Image 10">
            <a:extLst>
              <a:ext uri="{FF2B5EF4-FFF2-40B4-BE49-F238E27FC236}">
                <a16:creationId xmlns:a16="http://schemas.microsoft.com/office/drawing/2014/main" id="{DC976F67-B031-4384-BBA8-E129ADC4FB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68766" y="189952"/>
            <a:ext cx="2317196" cy="939635"/>
          </a:xfrm>
          <a:prstGeom prst="rect">
            <a:avLst/>
          </a:prstGeom>
        </p:spPr>
      </p:pic>
      <p:pic>
        <p:nvPicPr>
          <p:cNvPr id="13" name="Image 12">
            <a:extLst>
              <a:ext uri="{FF2B5EF4-FFF2-40B4-BE49-F238E27FC236}">
                <a16:creationId xmlns:a16="http://schemas.microsoft.com/office/drawing/2014/main" id="{F96FEF63-4416-463E-80CA-4C59051B0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382" y="195326"/>
            <a:ext cx="4488758" cy="108000"/>
          </a:xfrm>
          <a:prstGeom prst="rect">
            <a:avLst/>
          </a:prstGeom>
        </p:spPr>
      </p:pic>
      <p:pic>
        <p:nvPicPr>
          <p:cNvPr id="2" name="Picture 1"/>
          <p:cNvPicPr>
            <a:picLocks noChangeAspect="1"/>
          </p:cNvPicPr>
          <p:nvPr userDrawn="1"/>
        </p:nvPicPr>
        <p:blipFill>
          <a:blip r:embed="rId4"/>
          <a:stretch>
            <a:fillRect/>
          </a:stretch>
        </p:blipFill>
        <p:spPr>
          <a:xfrm>
            <a:off x="0" y="0"/>
            <a:ext cx="4096512" cy="6869926"/>
          </a:xfrm>
          <a:prstGeom prst="rect">
            <a:avLst/>
          </a:prstGeom>
        </p:spPr>
      </p:pic>
      <p:sp>
        <p:nvSpPr>
          <p:cNvPr id="14" name="Rectangle 2">
            <a:extLst>
              <a:ext uri="{FF2B5EF4-FFF2-40B4-BE49-F238E27FC236}">
                <a16:creationId xmlns:a16="http://schemas.microsoft.com/office/drawing/2014/main" id="{C8D6B432-4FE2-4869-B295-804C1F908326}"/>
              </a:ext>
            </a:extLst>
          </p:cNvPr>
          <p:cNvSpPr>
            <a:spLocks noGrp="1" noChangeArrowheads="1"/>
          </p:cNvSpPr>
          <p:nvPr>
            <p:ph type="ctrTitle" hasCustomPrompt="1"/>
          </p:nvPr>
        </p:nvSpPr>
        <p:spPr>
          <a:xfrm>
            <a:off x="4367808" y="2766529"/>
            <a:ext cx="7214592" cy="646331"/>
          </a:xfrm>
          <a:extLst>
            <a:ext uri="{AF507438-7753-43e0-B8FC-AC1667EBCBE1}">
              <a14:hiddenEffects xmlns="" xmlns:a14="http://schemas.microsoft.com/office/drawing/2010/main">
                <a:effectLst>
                  <a:outerShdw blurRad="63500" dist="38099" dir="2700000" algn="ctr" rotWithShape="0">
                    <a:srgbClr val="DDDDDD">
                      <a:alpha val="67999"/>
                    </a:srgbClr>
                  </a:outerShdw>
                </a:effectLst>
              </a14:hiddenEffects>
            </a:ext>
          </a:extLst>
        </p:spPr>
        <p:txBody>
          <a:bodyPr anchor="b">
            <a:spAutoFit/>
          </a:bodyPr>
          <a:lstStyle>
            <a:lvl1pPr algn="l">
              <a:defRPr sz="4000">
                <a:solidFill>
                  <a:schemeClr val="tx1"/>
                </a:solidFill>
              </a:defRPr>
            </a:lvl1pPr>
          </a:lstStyle>
          <a:p>
            <a:pPr lvl="0"/>
            <a:r>
              <a:rPr lang="en-US" noProof="0" dirty="0"/>
              <a:t>Enter title</a:t>
            </a:r>
          </a:p>
        </p:txBody>
      </p:sp>
      <p:sp>
        <p:nvSpPr>
          <p:cNvPr id="15" name="Rectangle 3">
            <a:extLst>
              <a:ext uri="{FF2B5EF4-FFF2-40B4-BE49-F238E27FC236}">
                <a16:creationId xmlns:a16="http://schemas.microsoft.com/office/drawing/2014/main" id="{A5F3674C-71A0-472B-96AE-B872CFBBED89}"/>
              </a:ext>
            </a:extLst>
          </p:cNvPr>
          <p:cNvSpPr>
            <a:spLocks noGrp="1" noChangeArrowheads="1"/>
          </p:cNvSpPr>
          <p:nvPr>
            <p:ph type="subTitle" idx="1" hasCustomPrompt="1"/>
          </p:nvPr>
        </p:nvSpPr>
        <p:spPr>
          <a:xfrm>
            <a:off x="4367808" y="3838460"/>
            <a:ext cx="7214592" cy="535531"/>
          </a:xfrm>
        </p:spPr>
        <p:txBody>
          <a:bodyPr>
            <a:spAutoFit/>
          </a:bodyPr>
          <a:lstStyle>
            <a:lvl1pPr marL="0" indent="0" algn="l">
              <a:buFontTx/>
              <a:buNone/>
              <a:defRPr sz="3200">
                <a:solidFill>
                  <a:schemeClr val="bg1">
                    <a:lumMod val="75000"/>
                    <a:lumOff val="25000"/>
                  </a:schemeClr>
                </a:solidFill>
              </a:defRPr>
            </a:lvl1pPr>
          </a:lstStyle>
          <a:p>
            <a:pPr lvl="0"/>
            <a:r>
              <a:rPr lang="en-US" noProof="0" dirty="0"/>
              <a:t>Enter sub-title</a:t>
            </a:r>
          </a:p>
        </p:txBody>
      </p:sp>
    </p:spTree>
    <p:extLst>
      <p:ext uri="{BB962C8B-B14F-4D97-AF65-F5344CB8AC3E}">
        <p14:creationId xmlns:p14="http://schemas.microsoft.com/office/powerpoint/2010/main" val="1753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legen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86094F-B339-409C-92C7-706B27AFA378}"/>
              </a:ext>
            </a:extLst>
          </p:cNvPr>
          <p:cNvSpPr>
            <a:spLocks noGrp="1"/>
          </p:cNvSpPr>
          <p:nvPr>
            <p:ph type="title" hasCustomPrompt="1"/>
          </p:nvPr>
        </p:nvSpPr>
        <p:spPr>
          <a:xfrm>
            <a:off x="839788" y="457200"/>
            <a:ext cx="3932237" cy="535531"/>
          </a:xfrm>
        </p:spPr>
        <p:txBody>
          <a:bodyPr anchor="t">
            <a:spAutoFit/>
          </a:bodyPr>
          <a:lstStyle>
            <a:lvl1pPr>
              <a:defRPr sz="3200"/>
            </a:lvl1pPr>
          </a:lstStyle>
          <a:p>
            <a:r>
              <a:rPr lang="en-US" dirty="0"/>
              <a:t>Enter title</a:t>
            </a:r>
          </a:p>
        </p:txBody>
      </p:sp>
      <p:sp>
        <p:nvSpPr>
          <p:cNvPr id="4" name="Espace réservé du texte 3">
            <a:extLst>
              <a:ext uri="{FF2B5EF4-FFF2-40B4-BE49-F238E27FC236}">
                <a16:creationId xmlns:a16="http://schemas.microsoft.com/office/drawing/2014/main" id="{492DE2D8-BC40-4704-B604-7239D1022C27}"/>
              </a:ext>
            </a:extLst>
          </p:cNvPr>
          <p:cNvSpPr>
            <a:spLocks noGrp="1"/>
          </p:cNvSpPr>
          <p:nvPr>
            <p:ph type="body" sz="half" idx="2" hasCustomPrompt="1"/>
          </p:nvPr>
        </p:nvSpPr>
        <p:spPr>
          <a:xfrm>
            <a:off x="839788" y="2244436"/>
            <a:ext cx="3932237" cy="480131"/>
          </a:xfrm>
        </p:spPr>
        <p:txBody>
          <a:bodyPr>
            <a:sp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5" name="Espace réservé de la date 4">
            <a:extLst>
              <a:ext uri="{FF2B5EF4-FFF2-40B4-BE49-F238E27FC236}">
                <a16:creationId xmlns:a16="http://schemas.microsoft.com/office/drawing/2014/main" id="{35538614-1994-4004-BCAB-9339EA04D87A}"/>
              </a:ext>
            </a:extLst>
          </p:cNvPr>
          <p:cNvSpPr>
            <a:spLocks noGrp="1"/>
          </p:cNvSpPr>
          <p:nvPr>
            <p:ph type="dt" sz="half" idx="10"/>
          </p:nvPr>
        </p:nvSpPr>
        <p:spPr/>
        <p:txBody>
          <a:bodyPr/>
          <a:lstStyle/>
          <a:p>
            <a:fld id="{7D979BA1-BC4B-4450-BD04-751FC0A1E66E}" type="datetimeFigureOut">
              <a:rPr lang="en-US" smtClean="0"/>
              <a:t>7/17/25</a:t>
            </a:fld>
            <a:endParaRPr lang="en-US"/>
          </a:p>
        </p:txBody>
      </p:sp>
      <p:sp>
        <p:nvSpPr>
          <p:cNvPr id="6" name="Espace réservé du pied de page 5">
            <a:extLst>
              <a:ext uri="{FF2B5EF4-FFF2-40B4-BE49-F238E27FC236}">
                <a16:creationId xmlns:a16="http://schemas.microsoft.com/office/drawing/2014/main" id="{C283B2C0-2D49-49DB-9BDA-1FE42AE2A029}"/>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D649F8E8-7A69-45E2-B8E2-CC7CBB8EC1BA}"/>
              </a:ext>
            </a:extLst>
          </p:cNvPr>
          <p:cNvSpPr>
            <a:spLocks noGrp="1"/>
          </p:cNvSpPr>
          <p:nvPr>
            <p:ph type="sldNum" sz="quarter" idx="12"/>
          </p:nvPr>
        </p:nvSpPr>
        <p:spPr/>
        <p:txBody>
          <a:bodyPr/>
          <a:lstStyle/>
          <a:p>
            <a:fld id="{D22E5096-8596-4A5D-8010-7F5457FB5855}" type="slidenum">
              <a:rPr lang="en-US" smtClean="0"/>
              <a:t>‹#›</a:t>
            </a:fld>
            <a:endParaRPr lang="en-US"/>
          </a:p>
        </p:txBody>
      </p:sp>
      <p:pic>
        <p:nvPicPr>
          <p:cNvPr id="8" name="Espace réservé pour une image  8">
            <a:extLst>
              <a:ext uri="{FF2B5EF4-FFF2-40B4-BE49-F238E27FC236}">
                <a16:creationId xmlns:a16="http://schemas.microsoft.com/office/drawing/2014/main" id="{EE149A6C-805B-431C-BDC8-64620CAF21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55605" y="457201"/>
            <a:ext cx="3602566" cy="5403850"/>
          </a:xfrm>
          <a:prstGeom prst="rect">
            <a:avLst/>
          </a:prstGeom>
        </p:spPr>
      </p:pic>
    </p:spTree>
    <p:extLst>
      <p:ext uri="{BB962C8B-B14F-4D97-AF65-F5344CB8AC3E}">
        <p14:creationId xmlns:p14="http://schemas.microsoft.com/office/powerpoint/2010/main" val="288027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33FF2D-E0DE-47C7-9AFD-46751E646AC0}"/>
              </a:ext>
            </a:extLst>
          </p:cNvPr>
          <p:cNvSpPr/>
          <p:nvPr userDrawn="1"/>
        </p:nvSpPr>
        <p:spPr bwMode="auto">
          <a:xfrm>
            <a:off x="4168239" y="1459542"/>
            <a:ext cx="8023761" cy="4824000"/>
          </a:xfrm>
          <a:prstGeom prst="rect">
            <a:avLst/>
          </a:prstGeom>
          <a:solidFill>
            <a:srgbClr val="D3D4D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sp>
        <p:nvSpPr>
          <p:cNvPr id="7" name="Rectangle 6">
            <a:extLst>
              <a:ext uri="{FF2B5EF4-FFF2-40B4-BE49-F238E27FC236}">
                <a16:creationId xmlns:a16="http://schemas.microsoft.com/office/drawing/2014/main" id="{1F837AD7-22B0-4F34-9014-B7CB8AB52A27}"/>
              </a:ext>
            </a:extLst>
          </p:cNvPr>
          <p:cNvSpPr/>
          <p:nvPr userDrawn="1"/>
        </p:nvSpPr>
        <p:spPr bwMode="auto">
          <a:xfrm>
            <a:off x="4168239" y="3659176"/>
            <a:ext cx="8023761" cy="424732"/>
          </a:xfrm>
          <a:prstGeom prst="rect">
            <a:avLst/>
          </a:prstGeom>
          <a:solidFill>
            <a:srgbClr val="D3D4D5"/>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sp>
        <p:nvSpPr>
          <p:cNvPr id="9" name="Rectangle 3">
            <a:extLst>
              <a:ext uri="{FF2B5EF4-FFF2-40B4-BE49-F238E27FC236}">
                <a16:creationId xmlns:a16="http://schemas.microsoft.com/office/drawing/2014/main" id="{A5F3674C-71A0-472B-96AE-B872CFBBED89}"/>
              </a:ext>
            </a:extLst>
          </p:cNvPr>
          <p:cNvSpPr>
            <a:spLocks noGrp="1" noChangeArrowheads="1"/>
          </p:cNvSpPr>
          <p:nvPr>
            <p:ph type="subTitle" idx="1" hasCustomPrompt="1"/>
          </p:nvPr>
        </p:nvSpPr>
        <p:spPr>
          <a:xfrm>
            <a:off x="4569642" y="3995803"/>
            <a:ext cx="7214592" cy="978729"/>
          </a:xfrm>
        </p:spPr>
        <p:txBody>
          <a:bodyPr>
            <a:spAutoFit/>
          </a:bodyPr>
          <a:lstStyle>
            <a:lvl1pPr marL="0" indent="0" algn="l">
              <a:buFontTx/>
              <a:buNone/>
              <a:defRPr sz="3200">
                <a:solidFill>
                  <a:schemeClr val="bg2"/>
                </a:solidFill>
              </a:defRPr>
            </a:lvl1pPr>
          </a:lstStyle>
          <a:p>
            <a:pPr lvl="0"/>
            <a:r>
              <a:rPr lang="en-US" noProof="0" dirty="0"/>
              <a:t>Enter any contact/speaker/department info relevant to the presentation</a:t>
            </a:r>
          </a:p>
        </p:txBody>
      </p:sp>
      <p:sp>
        <p:nvSpPr>
          <p:cNvPr id="4" name="Espace réservé de la date 3">
            <a:extLst>
              <a:ext uri="{FF2B5EF4-FFF2-40B4-BE49-F238E27FC236}">
                <a16:creationId xmlns:a16="http://schemas.microsoft.com/office/drawing/2014/main" id="{C69C8EDB-6108-48C8-B96D-C4F96434A0EA}"/>
              </a:ext>
            </a:extLst>
          </p:cNvPr>
          <p:cNvSpPr>
            <a:spLocks noGrp="1"/>
          </p:cNvSpPr>
          <p:nvPr>
            <p:ph type="dt" sz="half" idx="10"/>
          </p:nvPr>
        </p:nvSpPr>
        <p:spPr>
          <a:xfrm>
            <a:off x="342072" y="6458650"/>
            <a:ext cx="1076325" cy="288000"/>
          </a:xfrm>
        </p:spPr>
        <p:txBody>
          <a:bodyPr/>
          <a:lstStyle/>
          <a:p>
            <a:fld id="{7D979BA1-BC4B-4450-BD04-751FC0A1E66E}" type="datetimeFigureOut">
              <a:rPr lang="en-US" smtClean="0"/>
              <a:t>7/17/25</a:t>
            </a:fld>
            <a:endParaRPr lang="en-US"/>
          </a:p>
        </p:txBody>
      </p:sp>
      <p:sp>
        <p:nvSpPr>
          <p:cNvPr id="5" name="Espace réservé du pied de page 4">
            <a:extLst>
              <a:ext uri="{FF2B5EF4-FFF2-40B4-BE49-F238E27FC236}">
                <a16:creationId xmlns:a16="http://schemas.microsoft.com/office/drawing/2014/main" id="{C6A073D8-5215-47CA-B053-BDBECDC02214}"/>
              </a:ext>
            </a:extLst>
          </p:cNvPr>
          <p:cNvSpPr>
            <a:spLocks noGrp="1"/>
          </p:cNvSpPr>
          <p:nvPr>
            <p:ph type="ftr" sz="quarter" idx="11"/>
          </p:nvPr>
        </p:nvSpPr>
        <p:spPr>
          <a:xfrm>
            <a:off x="4168239" y="6458650"/>
            <a:ext cx="6890285" cy="288000"/>
          </a:xfrm>
        </p:spPr>
        <p:txBody>
          <a:bodyPr/>
          <a:lstStyle/>
          <a:p>
            <a:endParaRPr lang="en-US"/>
          </a:p>
        </p:txBody>
      </p:sp>
      <p:sp>
        <p:nvSpPr>
          <p:cNvPr id="6" name="Espace réservé du numéro de diapositive 5">
            <a:extLst>
              <a:ext uri="{FF2B5EF4-FFF2-40B4-BE49-F238E27FC236}">
                <a16:creationId xmlns:a16="http://schemas.microsoft.com/office/drawing/2014/main" id="{1A46F96E-078B-4B40-8787-45913E58396C}"/>
              </a:ext>
            </a:extLst>
          </p:cNvPr>
          <p:cNvSpPr>
            <a:spLocks noGrp="1"/>
          </p:cNvSpPr>
          <p:nvPr>
            <p:ph type="sldNum" sz="quarter" idx="12"/>
          </p:nvPr>
        </p:nvSpPr>
        <p:spPr/>
        <p:txBody>
          <a:bodyPr/>
          <a:lstStyle/>
          <a:p>
            <a:fld id="{D22E5096-8596-4A5D-8010-7F5457FB5855}" type="slidenum">
              <a:rPr lang="en-US" smtClean="0"/>
              <a:t>‹#›</a:t>
            </a:fld>
            <a:endParaRPr lang="en-US"/>
          </a:p>
        </p:txBody>
      </p:sp>
      <p:pic>
        <p:nvPicPr>
          <p:cNvPr id="11" name="Image 10">
            <a:extLst>
              <a:ext uri="{FF2B5EF4-FFF2-40B4-BE49-F238E27FC236}">
                <a16:creationId xmlns:a16="http://schemas.microsoft.com/office/drawing/2014/main" id="{DC976F67-B031-4384-BBA8-E129ADC4FB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5075" y="1866661"/>
            <a:ext cx="3723728" cy="1472456"/>
          </a:xfrm>
          <a:prstGeom prst="rect">
            <a:avLst/>
          </a:prstGeom>
        </p:spPr>
      </p:pic>
      <p:sp>
        <p:nvSpPr>
          <p:cNvPr id="12" name="Rectangle 11">
            <a:extLst>
              <a:ext uri="{FF2B5EF4-FFF2-40B4-BE49-F238E27FC236}">
                <a16:creationId xmlns:a16="http://schemas.microsoft.com/office/drawing/2014/main" id="{74D24D90-3A22-4A8F-A39C-6244675A3438}"/>
              </a:ext>
            </a:extLst>
          </p:cNvPr>
          <p:cNvSpPr/>
          <p:nvPr userDrawn="1"/>
        </p:nvSpPr>
        <p:spPr bwMode="auto">
          <a:xfrm>
            <a:off x="1" y="1459542"/>
            <a:ext cx="4085111" cy="48240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spTree>
    <p:extLst>
      <p:ext uri="{BB962C8B-B14F-4D97-AF65-F5344CB8AC3E}">
        <p14:creationId xmlns:p14="http://schemas.microsoft.com/office/powerpoint/2010/main" val="191061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1-T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71E8AB-816A-46B4-9B80-3D613A68DC77}"/>
              </a:ext>
            </a:extLst>
          </p:cNvPr>
          <p:cNvSpPr/>
          <p:nvPr userDrawn="1"/>
        </p:nvSpPr>
        <p:spPr bwMode="auto">
          <a:xfrm>
            <a:off x="4079875" y="3624041"/>
            <a:ext cx="8112125" cy="3240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pic>
        <p:nvPicPr>
          <p:cNvPr id="11" name="Image 10">
            <a:extLst>
              <a:ext uri="{FF2B5EF4-FFF2-40B4-BE49-F238E27FC236}">
                <a16:creationId xmlns:a16="http://schemas.microsoft.com/office/drawing/2014/main" id="{DC976F67-B031-4384-BBA8-E129ADC4FB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68766" y="189952"/>
            <a:ext cx="2317196" cy="939635"/>
          </a:xfrm>
          <a:prstGeom prst="rect">
            <a:avLst/>
          </a:prstGeom>
        </p:spPr>
      </p:pic>
      <p:pic>
        <p:nvPicPr>
          <p:cNvPr id="13" name="Image 12">
            <a:extLst>
              <a:ext uri="{FF2B5EF4-FFF2-40B4-BE49-F238E27FC236}">
                <a16:creationId xmlns:a16="http://schemas.microsoft.com/office/drawing/2014/main" id="{F96FEF63-4416-463E-80CA-4C59051B0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382" y="195326"/>
            <a:ext cx="4488758" cy="108000"/>
          </a:xfrm>
          <a:prstGeom prst="rect">
            <a:avLst/>
          </a:prstGeom>
        </p:spPr>
      </p:pic>
      <p:pic>
        <p:nvPicPr>
          <p:cNvPr id="15" name="Picture 14"/>
          <p:cNvPicPr>
            <a:picLocks noChangeAspect="1"/>
          </p:cNvPicPr>
          <p:nvPr userDrawn="1"/>
        </p:nvPicPr>
        <p:blipFill>
          <a:blip r:embed="rId4"/>
          <a:stretch>
            <a:fillRect/>
          </a:stretch>
        </p:blipFill>
        <p:spPr>
          <a:xfrm>
            <a:off x="-9525" y="6041"/>
            <a:ext cx="4089400" cy="6858000"/>
          </a:xfrm>
          <a:prstGeom prst="rect">
            <a:avLst/>
          </a:prstGeom>
        </p:spPr>
      </p:pic>
      <p:sp>
        <p:nvSpPr>
          <p:cNvPr id="16" name="Rectangle 2">
            <a:extLst>
              <a:ext uri="{FF2B5EF4-FFF2-40B4-BE49-F238E27FC236}">
                <a16:creationId xmlns:a16="http://schemas.microsoft.com/office/drawing/2014/main" id="{C8D6B432-4FE2-4869-B295-804C1F908326}"/>
              </a:ext>
            </a:extLst>
          </p:cNvPr>
          <p:cNvSpPr>
            <a:spLocks noGrp="1" noChangeArrowheads="1"/>
          </p:cNvSpPr>
          <p:nvPr>
            <p:ph type="ctrTitle" hasCustomPrompt="1"/>
          </p:nvPr>
        </p:nvSpPr>
        <p:spPr>
          <a:xfrm>
            <a:off x="4367808" y="2766529"/>
            <a:ext cx="7214592" cy="646331"/>
          </a:xfrm>
          <a:extLst>
            <a:ext uri="{AF507438-7753-43e0-B8FC-AC1667EBCBE1}">
              <a14:hiddenEffects xmlns="" xmlns:a14="http://schemas.microsoft.com/office/drawing/2010/main">
                <a:effectLst>
                  <a:outerShdw blurRad="63500" dist="38099" dir="2700000" algn="ctr" rotWithShape="0">
                    <a:srgbClr val="DDDDDD">
                      <a:alpha val="67999"/>
                    </a:srgbClr>
                  </a:outerShdw>
                </a:effectLst>
              </a14:hiddenEffects>
            </a:ext>
          </a:extLst>
        </p:spPr>
        <p:txBody>
          <a:bodyPr anchor="b">
            <a:spAutoFit/>
          </a:bodyPr>
          <a:lstStyle>
            <a:lvl1pPr algn="l">
              <a:defRPr sz="4000">
                <a:solidFill>
                  <a:schemeClr val="tx1"/>
                </a:solidFill>
              </a:defRPr>
            </a:lvl1pPr>
          </a:lstStyle>
          <a:p>
            <a:pPr lvl="0"/>
            <a:r>
              <a:rPr lang="en-US" noProof="0" dirty="0"/>
              <a:t>Enter title</a:t>
            </a:r>
          </a:p>
        </p:txBody>
      </p:sp>
      <p:sp>
        <p:nvSpPr>
          <p:cNvPr id="17" name="Rectangle 3">
            <a:extLst>
              <a:ext uri="{FF2B5EF4-FFF2-40B4-BE49-F238E27FC236}">
                <a16:creationId xmlns:a16="http://schemas.microsoft.com/office/drawing/2014/main" id="{A5F3674C-71A0-472B-96AE-B872CFBBED89}"/>
              </a:ext>
            </a:extLst>
          </p:cNvPr>
          <p:cNvSpPr>
            <a:spLocks noGrp="1" noChangeArrowheads="1"/>
          </p:cNvSpPr>
          <p:nvPr>
            <p:ph type="subTitle" idx="1" hasCustomPrompt="1"/>
          </p:nvPr>
        </p:nvSpPr>
        <p:spPr>
          <a:xfrm>
            <a:off x="4367808" y="3838460"/>
            <a:ext cx="7214592" cy="535531"/>
          </a:xfrm>
        </p:spPr>
        <p:txBody>
          <a:bodyPr>
            <a:spAutoFit/>
          </a:bodyPr>
          <a:lstStyle>
            <a:lvl1pPr marL="0" indent="0" algn="l">
              <a:buFontTx/>
              <a:buNone/>
              <a:defRPr sz="3200">
                <a:solidFill>
                  <a:schemeClr val="bg1">
                    <a:lumMod val="75000"/>
                    <a:lumOff val="25000"/>
                  </a:schemeClr>
                </a:solidFill>
              </a:defRPr>
            </a:lvl1pPr>
          </a:lstStyle>
          <a:p>
            <a:pPr lvl="0"/>
            <a:r>
              <a:rPr lang="en-US" noProof="0" dirty="0"/>
              <a:t>Enter sub-title</a:t>
            </a:r>
          </a:p>
        </p:txBody>
      </p:sp>
    </p:spTree>
    <p:extLst>
      <p:ext uri="{BB962C8B-B14F-4D97-AF65-F5344CB8AC3E}">
        <p14:creationId xmlns:p14="http://schemas.microsoft.com/office/powerpoint/2010/main" val="254950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1-T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71E8AB-816A-46B4-9B80-3D613A68DC77}"/>
              </a:ext>
            </a:extLst>
          </p:cNvPr>
          <p:cNvSpPr/>
          <p:nvPr userDrawn="1"/>
        </p:nvSpPr>
        <p:spPr bwMode="auto">
          <a:xfrm>
            <a:off x="4079875" y="3624041"/>
            <a:ext cx="8112125" cy="3240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pic>
        <p:nvPicPr>
          <p:cNvPr id="11" name="Image 10">
            <a:extLst>
              <a:ext uri="{FF2B5EF4-FFF2-40B4-BE49-F238E27FC236}">
                <a16:creationId xmlns:a16="http://schemas.microsoft.com/office/drawing/2014/main" id="{DC976F67-B031-4384-BBA8-E129ADC4FB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68766" y="189952"/>
            <a:ext cx="2317196" cy="939635"/>
          </a:xfrm>
          <a:prstGeom prst="rect">
            <a:avLst/>
          </a:prstGeom>
        </p:spPr>
      </p:pic>
      <p:pic>
        <p:nvPicPr>
          <p:cNvPr id="13" name="Image 12">
            <a:extLst>
              <a:ext uri="{FF2B5EF4-FFF2-40B4-BE49-F238E27FC236}">
                <a16:creationId xmlns:a16="http://schemas.microsoft.com/office/drawing/2014/main" id="{F96FEF63-4416-463E-80CA-4C59051B0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382" y="195326"/>
            <a:ext cx="4488758" cy="108000"/>
          </a:xfrm>
          <a:prstGeom prst="rect">
            <a:avLst/>
          </a:prstGeom>
        </p:spPr>
      </p:pic>
      <p:pic>
        <p:nvPicPr>
          <p:cNvPr id="15" name="Picture Placeholder 1"/>
          <p:cNvPicPr>
            <a:picLocks noChangeAspect="1"/>
          </p:cNvPicPr>
          <p:nvPr userDrawn="1"/>
        </p:nvPicPr>
        <p:blipFill>
          <a:blip r:embed="rId4"/>
          <a:srcRect l="116" r="116"/>
          <a:stretch>
            <a:fillRect/>
          </a:stretch>
        </p:blipFill>
        <p:spPr>
          <a:xfrm>
            <a:off x="0" y="-7262"/>
            <a:ext cx="4079875" cy="6858000"/>
          </a:xfrm>
          <a:prstGeom prst="rect">
            <a:avLst/>
          </a:prstGeom>
        </p:spPr>
      </p:pic>
      <p:sp>
        <p:nvSpPr>
          <p:cNvPr id="16" name="Rectangle 2">
            <a:extLst>
              <a:ext uri="{FF2B5EF4-FFF2-40B4-BE49-F238E27FC236}">
                <a16:creationId xmlns:a16="http://schemas.microsoft.com/office/drawing/2014/main" id="{C8D6B432-4FE2-4869-B295-804C1F908326}"/>
              </a:ext>
            </a:extLst>
          </p:cNvPr>
          <p:cNvSpPr>
            <a:spLocks noGrp="1" noChangeArrowheads="1"/>
          </p:cNvSpPr>
          <p:nvPr>
            <p:ph type="ctrTitle" hasCustomPrompt="1"/>
          </p:nvPr>
        </p:nvSpPr>
        <p:spPr>
          <a:xfrm>
            <a:off x="4367808" y="2766529"/>
            <a:ext cx="7214592" cy="646331"/>
          </a:xfrm>
          <a:extLst>
            <a:ext uri="{AF507438-7753-43e0-B8FC-AC1667EBCBE1}">
              <a14:hiddenEffects xmlns="" xmlns:a14="http://schemas.microsoft.com/office/drawing/2010/main">
                <a:effectLst>
                  <a:outerShdw blurRad="63500" dist="38099" dir="2700000" algn="ctr" rotWithShape="0">
                    <a:srgbClr val="DDDDDD">
                      <a:alpha val="67999"/>
                    </a:srgbClr>
                  </a:outerShdw>
                </a:effectLst>
              </a14:hiddenEffects>
            </a:ext>
          </a:extLst>
        </p:spPr>
        <p:txBody>
          <a:bodyPr anchor="b">
            <a:spAutoFit/>
          </a:bodyPr>
          <a:lstStyle>
            <a:lvl1pPr algn="l">
              <a:defRPr sz="4000">
                <a:solidFill>
                  <a:schemeClr val="tx1"/>
                </a:solidFill>
              </a:defRPr>
            </a:lvl1pPr>
          </a:lstStyle>
          <a:p>
            <a:pPr lvl="0"/>
            <a:r>
              <a:rPr lang="en-US" noProof="0" dirty="0"/>
              <a:t>Enter title</a:t>
            </a:r>
          </a:p>
        </p:txBody>
      </p:sp>
      <p:sp>
        <p:nvSpPr>
          <p:cNvPr id="17" name="Rectangle 3">
            <a:extLst>
              <a:ext uri="{FF2B5EF4-FFF2-40B4-BE49-F238E27FC236}">
                <a16:creationId xmlns:a16="http://schemas.microsoft.com/office/drawing/2014/main" id="{A5F3674C-71A0-472B-96AE-B872CFBBED89}"/>
              </a:ext>
            </a:extLst>
          </p:cNvPr>
          <p:cNvSpPr>
            <a:spLocks noGrp="1" noChangeArrowheads="1"/>
          </p:cNvSpPr>
          <p:nvPr>
            <p:ph type="subTitle" idx="1" hasCustomPrompt="1"/>
          </p:nvPr>
        </p:nvSpPr>
        <p:spPr>
          <a:xfrm>
            <a:off x="4367808" y="3838460"/>
            <a:ext cx="7214592" cy="535531"/>
          </a:xfrm>
        </p:spPr>
        <p:txBody>
          <a:bodyPr>
            <a:spAutoFit/>
          </a:bodyPr>
          <a:lstStyle>
            <a:lvl1pPr marL="0" indent="0" algn="l">
              <a:buFontTx/>
              <a:buNone/>
              <a:defRPr sz="3200">
                <a:solidFill>
                  <a:schemeClr val="bg1">
                    <a:lumMod val="75000"/>
                    <a:lumOff val="25000"/>
                  </a:schemeClr>
                </a:solidFill>
              </a:defRPr>
            </a:lvl1pPr>
          </a:lstStyle>
          <a:p>
            <a:pPr lvl="0"/>
            <a:r>
              <a:rPr lang="en-US" noProof="0" dirty="0"/>
              <a:t>Enter sub-title</a:t>
            </a:r>
          </a:p>
        </p:txBody>
      </p:sp>
    </p:spTree>
    <p:extLst>
      <p:ext uri="{BB962C8B-B14F-4D97-AF65-F5344CB8AC3E}">
        <p14:creationId xmlns:p14="http://schemas.microsoft.com/office/powerpoint/2010/main" val="396566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1-T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71E8AB-816A-46B4-9B80-3D613A68DC77}"/>
              </a:ext>
            </a:extLst>
          </p:cNvPr>
          <p:cNvSpPr/>
          <p:nvPr userDrawn="1"/>
        </p:nvSpPr>
        <p:spPr bwMode="auto">
          <a:xfrm>
            <a:off x="4079875" y="3624041"/>
            <a:ext cx="8112125" cy="3240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sp>
        <p:nvSpPr>
          <p:cNvPr id="8" name="Rectangle 2">
            <a:extLst>
              <a:ext uri="{FF2B5EF4-FFF2-40B4-BE49-F238E27FC236}">
                <a16:creationId xmlns:a16="http://schemas.microsoft.com/office/drawing/2014/main" id="{C8D6B432-4FE2-4869-B295-804C1F908326}"/>
              </a:ext>
            </a:extLst>
          </p:cNvPr>
          <p:cNvSpPr>
            <a:spLocks noGrp="1" noChangeArrowheads="1"/>
          </p:cNvSpPr>
          <p:nvPr>
            <p:ph type="ctrTitle" hasCustomPrompt="1"/>
          </p:nvPr>
        </p:nvSpPr>
        <p:spPr>
          <a:xfrm>
            <a:off x="4367808" y="2766529"/>
            <a:ext cx="7214592" cy="646331"/>
          </a:xfrm>
          <a:extLst>
            <a:ext uri="{AF507438-7753-43e0-B8FC-AC1667EBCBE1}">
              <a14:hiddenEffects xmlns="" xmlns:a14="http://schemas.microsoft.com/office/drawing/2010/main">
                <a:effectLst>
                  <a:outerShdw blurRad="63500" dist="38099" dir="2700000" algn="ctr" rotWithShape="0">
                    <a:srgbClr val="DDDDDD">
                      <a:alpha val="67999"/>
                    </a:srgbClr>
                  </a:outerShdw>
                </a:effectLst>
              </a14:hiddenEffects>
            </a:ext>
          </a:extLst>
        </p:spPr>
        <p:txBody>
          <a:bodyPr anchor="b">
            <a:spAutoFit/>
          </a:bodyPr>
          <a:lstStyle>
            <a:lvl1pPr algn="l">
              <a:defRPr sz="4000">
                <a:solidFill>
                  <a:schemeClr val="tx1"/>
                </a:solidFill>
              </a:defRPr>
            </a:lvl1pPr>
          </a:lstStyle>
          <a:p>
            <a:pPr lvl="0"/>
            <a:r>
              <a:rPr lang="en-US" noProof="0" dirty="0"/>
              <a:t>Enter title</a:t>
            </a:r>
          </a:p>
        </p:txBody>
      </p:sp>
      <p:sp>
        <p:nvSpPr>
          <p:cNvPr id="9" name="Rectangle 3">
            <a:extLst>
              <a:ext uri="{FF2B5EF4-FFF2-40B4-BE49-F238E27FC236}">
                <a16:creationId xmlns:a16="http://schemas.microsoft.com/office/drawing/2014/main" id="{A5F3674C-71A0-472B-96AE-B872CFBBED89}"/>
              </a:ext>
            </a:extLst>
          </p:cNvPr>
          <p:cNvSpPr>
            <a:spLocks noGrp="1" noChangeArrowheads="1"/>
          </p:cNvSpPr>
          <p:nvPr>
            <p:ph type="subTitle" idx="1" hasCustomPrompt="1"/>
          </p:nvPr>
        </p:nvSpPr>
        <p:spPr>
          <a:xfrm>
            <a:off x="4367808" y="3838460"/>
            <a:ext cx="7214592" cy="535531"/>
          </a:xfrm>
        </p:spPr>
        <p:txBody>
          <a:bodyPr>
            <a:spAutoFit/>
          </a:bodyPr>
          <a:lstStyle>
            <a:lvl1pPr marL="0" indent="0" algn="l">
              <a:buFontTx/>
              <a:buNone/>
              <a:defRPr sz="3200">
                <a:solidFill>
                  <a:schemeClr val="bg1">
                    <a:lumMod val="75000"/>
                    <a:lumOff val="25000"/>
                  </a:schemeClr>
                </a:solidFill>
              </a:defRPr>
            </a:lvl1pPr>
          </a:lstStyle>
          <a:p>
            <a:pPr lvl="0"/>
            <a:r>
              <a:rPr lang="en-US" noProof="0" dirty="0"/>
              <a:t>Enter sub-title</a:t>
            </a:r>
          </a:p>
        </p:txBody>
      </p:sp>
      <p:pic>
        <p:nvPicPr>
          <p:cNvPr id="11" name="Image 10">
            <a:extLst>
              <a:ext uri="{FF2B5EF4-FFF2-40B4-BE49-F238E27FC236}">
                <a16:creationId xmlns:a16="http://schemas.microsoft.com/office/drawing/2014/main" id="{DC976F67-B031-4384-BBA8-E129ADC4FB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68766" y="189952"/>
            <a:ext cx="2317196" cy="939635"/>
          </a:xfrm>
          <a:prstGeom prst="rect">
            <a:avLst/>
          </a:prstGeom>
        </p:spPr>
      </p:pic>
      <p:pic>
        <p:nvPicPr>
          <p:cNvPr id="13" name="Image 12">
            <a:extLst>
              <a:ext uri="{FF2B5EF4-FFF2-40B4-BE49-F238E27FC236}">
                <a16:creationId xmlns:a16="http://schemas.microsoft.com/office/drawing/2014/main" id="{F96FEF63-4416-463E-80CA-4C59051B0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382" y="195326"/>
            <a:ext cx="4488758" cy="108000"/>
          </a:xfrm>
          <a:prstGeom prst="rect">
            <a:avLst/>
          </a:prstGeom>
        </p:spPr>
      </p:pic>
      <p:pic>
        <p:nvPicPr>
          <p:cNvPr id="15" name="Picture Placeholder 5"/>
          <p:cNvPicPr>
            <a:picLocks noChangeAspect="1"/>
          </p:cNvPicPr>
          <p:nvPr userDrawn="1"/>
        </p:nvPicPr>
        <p:blipFill>
          <a:blip r:embed="rId4"/>
          <a:srcRect l="116" r="116"/>
          <a:stretch>
            <a:fillRect/>
          </a:stretch>
        </p:blipFill>
        <p:spPr>
          <a:xfrm>
            <a:off x="0" y="0"/>
            <a:ext cx="4079875" cy="6858000"/>
          </a:xfrm>
          <a:prstGeom prst="rect">
            <a:avLst/>
          </a:prstGeom>
        </p:spPr>
      </p:pic>
    </p:spTree>
    <p:extLst>
      <p:ext uri="{BB962C8B-B14F-4D97-AF65-F5344CB8AC3E}">
        <p14:creationId xmlns:p14="http://schemas.microsoft.com/office/powerpoint/2010/main" val="122560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1-T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71E8AB-816A-46B4-9B80-3D613A68DC77}"/>
              </a:ext>
            </a:extLst>
          </p:cNvPr>
          <p:cNvSpPr/>
          <p:nvPr userDrawn="1"/>
        </p:nvSpPr>
        <p:spPr bwMode="auto">
          <a:xfrm>
            <a:off x="4079875" y="3624041"/>
            <a:ext cx="8112125" cy="3240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pic>
        <p:nvPicPr>
          <p:cNvPr id="11" name="Image 10">
            <a:extLst>
              <a:ext uri="{FF2B5EF4-FFF2-40B4-BE49-F238E27FC236}">
                <a16:creationId xmlns:a16="http://schemas.microsoft.com/office/drawing/2014/main" id="{DC976F67-B031-4384-BBA8-E129ADC4FB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68766" y="189952"/>
            <a:ext cx="2317196" cy="939635"/>
          </a:xfrm>
          <a:prstGeom prst="rect">
            <a:avLst/>
          </a:prstGeom>
        </p:spPr>
      </p:pic>
      <p:pic>
        <p:nvPicPr>
          <p:cNvPr id="13" name="Image 12">
            <a:extLst>
              <a:ext uri="{FF2B5EF4-FFF2-40B4-BE49-F238E27FC236}">
                <a16:creationId xmlns:a16="http://schemas.microsoft.com/office/drawing/2014/main" id="{F96FEF63-4416-463E-80CA-4C59051B0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382" y="195326"/>
            <a:ext cx="4488758" cy="108000"/>
          </a:xfrm>
          <a:prstGeom prst="rect">
            <a:avLst/>
          </a:prstGeom>
        </p:spPr>
      </p:pic>
      <p:pic>
        <p:nvPicPr>
          <p:cNvPr id="15" name="Picture Placeholder 2"/>
          <p:cNvPicPr>
            <a:picLocks noChangeAspect="1"/>
          </p:cNvPicPr>
          <p:nvPr userDrawn="1"/>
        </p:nvPicPr>
        <p:blipFill>
          <a:blip r:embed="rId4"/>
          <a:srcRect l="116" r="116"/>
          <a:stretch>
            <a:fillRect/>
          </a:stretch>
        </p:blipFill>
        <p:spPr>
          <a:xfrm>
            <a:off x="0" y="0"/>
            <a:ext cx="4079875" cy="6858000"/>
          </a:xfrm>
          <a:prstGeom prst="rect">
            <a:avLst/>
          </a:prstGeom>
        </p:spPr>
      </p:pic>
      <p:sp>
        <p:nvSpPr>
          <p:cNvPr id="16" name="Rectangle 2">
            <a:extLst>
              <a:ext uri="{FF2B5EF4-FFF2-40B4-BE49-F238E27FC236}">
                <a16:creationId xmlns:a16="http://schemas.microsoft.com/office/drawing/2014/main" id="{C8D6B432-4FE2-4869-B295-804C1F908326}"/>
              </a:ext>
            </a:extLst>
          </p:cNvPr>
          <p:cNvSpPr>
            <a:spLocks noGrp="1" noChangeArrowheads="1"/>
          </p:cNvSpPr>
          <p:nvPr>
            <p:ph type="ctrTitle" hasCustomPrompt="1"/>
          </p:nvPr>
        </p:nvSpPr>
        <p:spPr>
          <a:xfrm>
            <a:off x="4367808" y="2766529"/>
            <a:ext cx="7214592" cy="646331"/>
          </a:xfrm>
          <a:extLst>
            <a:ext uri="{AF507438-7753-43e0-B8FC-AC1667EBCBE1}">
              <a14:hiddenEffects xmlns="" xmlns:a14="http://schemas.microsoft.com/office/drawing/2010/main">
                <a:effectLst>
                  <a:outerShdw blurRad="63500" dist="38099" dir="2700000" algn="ctr" rotWithShape="0">
                    <a:srgbClr val="DDDDDD">
                      <a:alpha val="67999"/>
                    </a:srgbClr>
                  </a:outerShdw>
                </a:effectLst>
              </a14:hiddenEffects>
            </a:ext>
          </a:extLst>
        </p:spPr>
        <p:txBody>
          <a:bodyPr anchor="b">
            <a:spAutoFit/>
          </a:bodyPr>
          <a:lstStyle>
            <a:lvl1pPr algn="l">
              <a:defRPr sz="4000">
                <a:solidFill>
                  <a:schemeClr val="tx1"/>
                </a:solidFill>
              </a:defRPr>
            </a:lvl1pPr>
          </a:lstStyle>
          <a:p>
            <a:pPr lvl="0"/>
            <a:r>
              <a:rPr lang="en-US" noProof="0" dirty="0"/>
              <a:t>Enter title</a:t>
            </a:r>
          </a:p>
        </p:txBody>
      </p:sp>
      <p:sp>
        <p:nvSpPr>
          <p:cNvPr id="17" name="Rectangle 3">
            <a:extLst>
              <a:ext uri="{FF2B5EF4-FFF2-40B4-BE49-F238E27FC236}">
                <a16:creationId xmlns:a16="http://schemas.microsoft.com/office/drawing/2014/main" id="{A5F3674C-71A0-472B-96AE-B872CFBBED89}"/>
              </a:ext>
            </a:extLst>
          </p:cNvPr>
          <p:cNvSpPr>
            <a:spLocks noGrp="1" noChangeArrowheads="1"/>
          </p:cNvSpPr>
          <p:nvPr>
            <p:ph type="subTitle" idx="1" hasCustomPrompt="1"/>
          </p:nvPr>
        </p:nvSpPr>
        <p:spPr>
          <a:xfrm>
            <a:off x="4367808" y="3838460"/>
            <a:ext cx="7214592" cy="535531"/>
          </a:xfrm>
        </p:spPr>
        <p:txBody>
          <a:bodyPr>
            <a:spAutoFit/>
          </a:bodyPr>
          <a:lstStyle>
            <a:lvl1pPr marL="0" indent="0" algn="l">
              <a:buFontTx/>
              <a:buNone/>
              <a:defRPr sz="3200">
                <a:solidFill>
                  <a:schemeClr val="bg1">
                    <a:lumMod val="75000"/>
                    <a:lumOff val="25000"/>
                  </a:schemeClr>
                </a:solidFill>
              </a:defRPr>
            </a:lvl1pPr>
          </a:lstStyle>
          <a:p>
            <a:pPr lvl="0"/>
            <a:r>
              <a:rPr lang="en-US" noProof="0" dirty="0"/>
              <a:t>Enter sub-title</a:t>
            </a:r>
          </a:p>
        </p:txBody>
      </p:sp>
      <p:pic>
        <p:nvPicPr>
          <p:cNvPr id="2" name="Picture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211"/>
          <a:stretch/>
        </p:blipFill>
        <p:spPr>
          <a:xfrm>
            <a:off x="0" y="0"/>
            <a:ext cx="4077478" cy="6858000"/>
          </a:xfrm>
          <a:prstGeom prst="rect">
            <a:avLst/>
          </a:prstGeom>
        </p:spPr>
      </p:pic>
    </p:spTree>
    <p:extLst>
      <p:ext uri="{BB962C8B-B14F-4D97-AF65-F5344CB8AC3E}">
        <p14:creationId xmlns:p14="http://schemas.microsoft.com/office/powerpoint/2010/main" val="56998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7C5DBF4-9664-43D7-8375-8E7EA1E2C7A0}"/>
              </a:ext>
            </a:extLst>
          </p:cNvPr>
          <p:cNvSpPr/>
          <p:nvPr userDrawn="1"/>
        </p:nvSpPr>
        <p:spPr bwMode="auto">
          <a:xfrm>
            <a:off x="4168239" y="1459542"/>
            <a:ext cx="8023761" cy="4824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sp>
        <p:nvSpPr>
          <p:cNvPr id="10" name="Rectangle 9">
            <a:extLst>
              <a:ext uri="{FF2B5EF4-FFF2-40B4-BE49-F238E27FC236}">
                <a16:creationId xmlns:a16="http://schemas.microsoft.com/office/drawing/2014/main" id="{62AF0520-98B2-4924-837C-0BC23CBD0D9E}"/>
              </a:ext>
            </a:extLst>
          </p:cNvPr>
          <p:cNvSpPr/>
          <p:nvPr userDrawn="1"/>
        </p:nvSpPr>
        <p:spPr bwMode="auto">
          <a:xfrm>
            <a:off x="1" y="1459542"/>
            <a:ext cx="4085111" cy="4824000"/>
          </a:xfrm>
          <a:prstGeom prst="rect">
            <a:avLst/>
          </a:prstGeom>
          <a:solidFill>
            <a:schemeClr val="tx1">
              <a:lumMod val="85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sp>
        <p:nvSpPr>
          <p:cNvPr id="8" name="Rectangle 2">
            <a:extLst>
              <a:ext uri="{FF2B5EF4-FFF2-40B4-BE49-F238E27FC236}">
                <a16:creationId xmlns:a16="http://schemas.microsoft.com/office/drawing/2014/main" id="{C8D6B432-4FE2-4869-B295-804C1F908326}"/>
              </a:ext>
            </a:extLst>
          </p:cNvPr>
          <p:cNvSpPr>
            <a:spLocks noGrp="1" noChangeArrowheads="1"/>
          </p:cNvSpPr>
          <p:nvPr>
            <p:ph type="ctrTitle" hasCustomPrompt="1"/>
          </p:nvPr>
        </p:nvSpPr>
        <p:spPr>
          <a:xfrm>
            <a:off x="4367808" y="1671908"/>
            <a:ext cx="7214592" cy="646331"/>
          </a:xfrm>
          <a:extLst>
            <a:ext uri="{AF507438-7753-43e0-B8FC-AC1667EBCBE1}">
              <a14:hiddenEffects xmlns="" xmlns:a14="http://schemas.microsoft.com/office/drawing/2010/main">
                <a:effectLst>
                  <a:outerShdw blurRad="63500" dist="38099" dir="2700000" algn="ctr" rotWithShape="0">
                    <a:srgbClr val="DDDDDD">
                      <a:alpha val="67999"/>
                    </a:srgbClr>
                  </a:outerShdw>
                </a:effectLst>
              </a14:hiddenEffects>
            </a:ext>
          </a:extLst>
        </p:spPr>
        <p:txBody>
          <a:bodyPr anchor="t">
            <a:spAutoFit/>
          </a:bodyPr>
          <a:lstStyle>
            <a:lvl1pPr algn="l">
              <a:defRPr sz="4000">
                <a:solidFill>
                  <a:schemeClr val="bg2"/>
                </a:solidFill>
              </a:defRPr>
            </a:lvl1pPr>
          </a:lstStyle>
          <a:p>
            <a:pPr lvl="0"/>
            <a:r>
              <a:rPr lang="en-US" noProof="0" dirty="0"/>
              <a:t>Enter title</a:t>
            </a:r>
          </a:p>
        </p:txBody>
      </p:sp>
      <p:sp>
        <p:nvSpPr>
          <p:cNvPr id="9" name="Rectangle 3">
            <a:extLst>
              <a:ext uri="{FF2B5EF4-FFF2-40B4-BE49-F238E27FC236}">
                <a16:creationId xmlns:a16="http://schemas.microsoft.com/office/drawing/2014/main" id="{A5F3674C-71A0-472B-96AE-B872CFBBED89}"/>
              </a:ext>
            </a:extLst>
          </p:cNvPr>
          <p:cNvSpPr>
            <a:spLocks noGrp="1" noChangeArrowheads="1"/>
          </p:cNvSpPr>
          <p:nvPr>
            <p:ph type="subTitle" idx="1" hasCustomPrompt="1"/>
          </p:nvPr>
        </p:nvSpPr>
        <p:spPr>
          <a:xfrm>
            <a:off x="4367808" y="4427538"/>
            <a:ext cx="7214592" cy="535531"/>
          </a:xfrm>
        </p:spPr>
        <p:txBody>
          <a:bodyPr>
            <a:spAutoFit/>
          </a:bodyPr>
          <a:lstStyle>
            <a:lvl1pPr marL="0" indent="0" algn="l">
              <a:buFontTx/>
              <a:buNone/>
              <a:defRPr sz="3200">
                <a:solidFill>
                  <a:schemeClr val="bg2"/>
                </a:solidFill>
              </a:defRPr>
            </a:lvl1pPr>
          </a:lstStyle>
          <a:p>
            <a:pPr lvl="0"/>
            <a:r>
              <a:rPr lang="en-US" noProof="0" dirty="0"/>
              <a:t>Enter sub-title</a:t>
            </a:r>
          </a:p>
        </p:txBody>
      </p:sp>
      <p:pic>
        <p:nvPicPr>
          <p:cNvPr id="11" name="Image 10">
            <a:extLst>
              <a:ext uri="{FF2B5EF4-FFF2-40B4-BE49-F238E27FC236}">
                <a16:creationId xmlns:a16="http://schemas.microsoft.com/office/drawing/2014/main" id="{DC976F67-B031-4384-BBA8-E129ADC4FBF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3506" y="189952"/>
            <a:ext cx="2317196" cy="939635"/>
          </a:xfrm>
          <a:prstGeom prst="rect">
            <a:avLst/>
          </a:prstGeom>
        </p:spPr>
      </p:pic>
      <p:pic>
        <p:nvPicPr>
          <p:cNvPr id="14" name="Image 13">
            <a:extLst>
              <a:ext uri="{FF2B5EF4-FFF2-40B4-BE49-F238E27FC236}">
                <a16:creationId xmlns:a16="http://schemas.microsoft.com/office/drawing/2014/main" id="{D6774FCC-34E0-4121-8705-BE10660046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382" y="195326"/>
            <a:ext cx="4488758" cy="108000"/>
          </a:xfrm>
          <a:prstGeom prst="rect">
            <a:avLst/>
          </a:prstGeom>
        </p:spPr>
      </p:pic>
      <p:pic>
        <p:nvPicPr>
          <p:cNvPr id="15" name="Picture Placeholder 2"/>
          <p:cNvPicPr>
            <a:picLocks noChangeAspect="1"/>
          </p:cNvPicPr>
          <p:nvPr userDrawn="1"/>
        </p:nvPicPr>
        <p:blipFill rotWithShape="1">
          <a:blip r:embed="rId4"/>
          <a:srcRect l="-568" t="21224" r="175" b="8707"/>
          <a:stretch/>
        </p:blipFill>
        <p:spPr>
          <a:xfrm>
            <a:off x="-27991" y="1464907"/>
            <a:ext cx="4105469" cy="4805265"/>
          </a:xfrm>
          <a:prstGeom prst="rect">
            <a:avLst/>
          </a:prstGeom>
        </p:spPr>
      </p:pic>
    </p:spTree>
    <p:extLst>
      <p:ext uri="{BB962C8B-B14F-4D97-AF65-F5344CB8AC3E}">
        <p14:creationId xmlns:p14="http://schemas.microsoft.com/office/powerpoint/2010/main" val="129971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837AD7-22B0-4F34-9014-B7CB8AB52A27}"/>
              </a:ext>
            </a:extLst>
          </p:cNvPr>
          <p:cNvSpPr/>
          <p:nvPr userDrawn="1"/>
        </p:nvSpPr>
        <p:spPr bwMode="auto">
          <a:xfrm>
            <a:off x="1" y="3907542"/>
            <a:ext cx="12192000" cy="2376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sp>
        <p:nvSpPr>
          <p:cNvPr id="8" name="Rectangle 2">
            <a:extLst>
              <a:ext uri="{FF2B5EF4-FFF2-40B4-BE49-F238E27FC236}">
                <a16:creationId xmlns:a16="http://schemas.microsoft.com/office/drawing/2014/main" id="{C8D6B432-4FE2-4869-B295-804C1F908326}"/>
              </a:ext>
            </a:extLst>
          </p:cNvPr>
          <p:cNvSpPr>
            <a:spLocks noGrp="1" noChangeArrowheads="1"/>
          </p:cNvSpPr>
          <p:nvPr>
            <p:ph type="ctrTitle" hasCustomPrompt="1"/>
          </p:nvPr>
        </p:nvSpPr>
        <p:spPr>
          <a:xfrm>
            <a:off x="475834" y="4040155"/>
            <a:ext cx="11240328" cy="646331"/>
          </a:xfrm>
          <a:extLst>
            <a:ext uri="{AF507438-7753-43e0-B8FC-AC1667EBCBE1}">
              <a14:hiddenEffects xmlns="" xmlns:a14="http://schemas.microsoft.com/office/drawing/2010/main">
                <a:effectLst>
                  <a:outerShdw blurRad="63500" dist="38099" dir="2700000" algn="ctr" rotWithShape="0">
                    <a:srgbClr val="DDDDDD">
                      <a:alpha val="67999"/>
                    </a:srgbClr>
                  </a:outerShdw>
                </a:effectLst>
              </a14:hiddenEffects>
            </a:ext>
          </a:extLst>
        </p:spPr>
        <p:txBody>
          <a:bodyPr anchor="t">
            <a:spAutoFit/>
          </a:bodyPr>
          <a:lstStyle>
            <a:lvl1pPr algn="l">
              <a:defRPr sz="4000">
                <a:solidFill>
                  <a:schemeClr val="bg2"/>
                </a:solidFill>
              </a:defRPr>
            </a:lvl1pPr>
          </a:lstStyle>
          <a:p>
            <a:pPr lvl="0"/>
            <a:r>
              <a:rPr lang="en-US" noProof="0" dirty="0"/>
              <a:t>Enter title</a:t>
            </a:r>
          </a:p>
        </p:txBody>
      </p:sp>
      <p:sp>
        <p:nvSpPr>
          <p:cNvPr id="9" name="Rectangle 3">
            <a:extLst>
              <a:ext uri="{FF2B5EF4-FFF2-40B4-BE49-F238E27FC236}">
                <a16:creationId xmlns:a16="http://schemas.microsoft.com/office/drawing/2014/main" id="{A5F3674C-71A0-472B-96AE-B872CFBBED89}"/>
              </a:ext>
            </a:extLst>
          </p:cNvPr>
          <p:cNvSpPr>
            <a:spLocks noGrp="1" noChangeArrowheads="1"/>
          </p:cNvSpPr>
          <p:nvPr>
            <p:ph type="subTitle" idx="1" hasCustomPrompt="1"/>
          </p:nvPr>
        </p:nvSpPr>
        <p:spPr>
          <a:xfrm>
            <a:off x="475834" y="5398458"/>
            <a:ext cx="11240328" cy="480131"/>
          </a:xfrm>
        </p:spPr>
        <p:txBody>
          <a:bodyPr>
            <a:spAutoFit/>
          </a:bodyPr>
          <a:lstStyle>
            <a:lvl1pPr marL="0" indent="0" algn="l">
              <a:buFontTx/>
              <a:buNone/>
              <a:defRPr sz="2800">
                <a:solidFill>
                  <a:schemeClr val="bg2"/>
                </a:solidFill>
              </a:defRPr>
            </a:lvl1pPr>
          </a:lstStyle>
          <a:p>
            <a:pPr lvl="0"/>
            <a:r>
              <a:rPr lang="en-US" noProof="0" dirty="0"/>
              <a:t>Enter sub-title</a:t>
            </a:r>
          </a:p>
        </p:txBody>
      </p:sp>
      <p:pic>
        <p:nvPicPr>
          <p:cNvPr id="10" name="Image 10">
            <a:extLst>
              <a:ext uri="{FF2B5EF4-FFF2-40B4-BE49-F238E27FC236}">
                <a16:creationId xmlns:a16="http://schemas.microsoft.com/office/drawing/2014/main" id="{3996F8AF-4F2E-4A2D-A729-AAC58821DB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3506" y="189952"/>
            <a:ext cx="2317196" cy="939635"/>
          </a:xfrm>
          <a:prstGeom prst="rect">
            <a:avLst/>
          </a:prstGeom>
        </p:spPr>
      </p:pic>
      <p:pic>
        <p:nvPicPr>
          <p:cNvPr id="12" name="Image 13">
            <a:extLst>
              <a:ext uri="{FF2B5EF4-FFF2-40B4-BE49-F238E27FC236}">
                <a16:creationId xmlns:a16="http://schemas.microsoft.com/office/drawing/2014/main" id="{820411DC-9731-45BD-8244-EC2CE088C8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382" y="195326"/>
            <a:ext cx="4488758" cy="108000"/>
          </a:xfrm>
          <a:prstGeom prst="rect">
            <a:avLst/>
          </a:prstGeom>
        </p:spPr>
      </p:pic>
      <p:pic>
        <p:nvPicPr>
          <p:cNvPr id="13" name="Espace réservé pour une image  5">
            <a:extLst>
              <a:ext uri="{FF2B5EF4-FFF2-40B4-BE49-F238E27FC236}">
                <a16:creationId xmlns:a16="http://schemas.microsoft.com/office/drawing/2014/main" id="{A81DB01A-54A0-4271-83E8-37A77AF954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6250" y="1742877"/>
            <a:ext cx="11239500" cy="1756171"/>
          </a:xfrm>
          <a:prstGeom prst="rect">
            <a:avLst/>
          </a:prstGeom>
        </p:spPr>
      </p:pic>
    </p:spTree>
    <p:extLst>
      <p:ext uri="{BB962C8B-B14F-4D97-AF65-F5344CB8AC3E}">
        <p14:creationId xmlns:p14="http://schemas.microsoft.com/office/powerpoint/2010/main" val="124605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837AD7-22B0-4F34-9014-B7CB8AB52A27}"/>
              </a:ext>
            </a:extLst>
          </p:cNvPr>
          <p:cNvSpPr/>
          <p:nvPr userDrawn="1"/>
        </p:nvSpPr>
        <p:spPr bwMode="auto">
          <a:xfrm>
            <a:off x="1" y="3907542"/>
            <a:ext cx="12192000" cy="23760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rgbClr val="DDDDDD">
                      <a:alpha val="67999"/>
                    </a:srgbClr>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90000"/>
              </a:lnSpc>
              <a:spcBef>
                <a:spcPct val="50000"/>
              </a:spcBef>
              <a:spcAft>
                <a:spcPct val="0"/>
              </a:spcAft>
              <a:buClrTx/>
              <a:buSzTx/>
              <a:buFontTx/>
              <a:buNone/>
              <a:tabLst/>
            </a:pPr>
            <a:endParaRPr kumimoji="0" lang="en-US" sz="2400" b="0" i="0" u="none" strike="noStrike" cap="none" normalizeH="0" baseline="0">
              <a:ln>
                <a:noFill/>
              </a:ln>
              <a:solidFill>
                <a:schemeClr val="tx2"/>
              </a:solidFill>
              <a:effectLst/>
              <a:latin typeface="Arial" charset="0"/>
              <a:ea typeface="ＭＳ Ｐゴシック" charset="0"/>
            </a:endParaRPr>
          </a:p>
        </p:txBody>
      </p:sp>
      <p:sp>
        <p:nvSpPr>
          <p:cNvPr id="8" name="Rectangle 2">
            <a:extLst>
              <a:ext uri="{FF2B5EF4-FFF2-40B4-BE49-F238E27FC236}">
                <a16:creationId xmlns:a16="http://schemas.microsoft.com/office/drawing/2014/main" id="{C8D6B432-4FE2-4869-B295-804C1F908326}"/>
              </a:ext>
            </a:extLst>
          </p:cNvPr>
          <p:cNvSpPr>
            <a:spLocks noGrp="1" noChangeArrowheads="1"/>
          </p:cNvSpPr>
          <p:nvPr>
            <p:ph type="ctrTitle" hasCustomPrompt="1"/>
          </p:nvPr>
        </p:nvSpPr>
        <p:spPr>
          <a:xfrm>
            <a:off x="475834" y="4040155"/>
            <a:ext cx="11240328" cy="646331"/>
          </a:xfrm>
          <a:extLst>
            <a:ext uri="{AF507438-7753-43e0-B8FC-AC1667EBCBE1}">
              <a14:hiddenEffects xmlns="" xmlns:a14="http://schemas.microsoft.com/office/drawing/2010/main">
                <a:effectLst>
                  <a:outerShdw blurRad="63500" dist="38099" dir="2700000" algn="ctr" rotWithShape="0">
                    <a:srgbClr val="DDDDDD">
                      <a:alpha val="67999"/>
                    </a:srgbClr>
                  </a:outerShdw>
                </a:effectLst>
              </a14:hiddenEffects>
            </a:ext>
          </a:extLst>
        </p:spPr>
        <p:txBody>
          <a:bodyPr anchor="t">
            <a:spAutoFit/>
          </a:bodyPr>
          <a:lstStyle>
            <a:lvl1pPr algn="l">
              <a:defRPr sz="4000">
                <a:solidFill>
                  <a:schemeClr val="bg2"/>
                </a:solidFill>
              </a:defRPr>
            </a:lvl1pPr>
          </a:lstStyle>
          <a:p>
            <a:pPr lvl="0"/>
            <a:r>
              <a:rPr lang="en-US" noProof="0" dirty="0"/>
              <a:t>Enter title</a:t>
            </a:r>
          </a:p>
        </p:txBody>
      </p:sp>
      <p:sp>
        <p:nvSpPr>
          <p:cNvPr id="9" name="Rectangle 3">
            <a:extLst>
              <a:ext uri="{FF2B5EF4-FFF2-40B4-BE49-F238E27FC236}">
                <a16:creationId xmlns:a16="http://schemas.microsoft.com/office/drawing/2014/main" id="{A5F3674C-71A0-472B-96AE-B872CFBBED89}"/>
              </a:ext>
            </a:extLst>
          </p:cNvPr>
          <p:cNvSpPr>
            <a:spLocks noGrp="1" noChangeArrowheads="1"/>
          </p:cNvSpPr>
          <p:nvPr>
            <p:ph type="subTitle" idx="1" hasCustomPrompt="1"/>
          </p:nvPr>
        </p:nvSpPr>
        <p:spPr>
          <a:xfrm>
            <a:off x="475834" y="5398458"/>
            <a:ext cx="11240328" cy="480131"/>
          </a:xfrm>
        </p:spPr>
        <p:txBody>
          <a:bodyPr>
            <a:spAutoFit/>
          </a:bodyPr>
          <a:lstStyle>
            <a:lvl1pPr marL="0" indent="0" algn="l">
              <a:buFontTx/>
              <a:buNone/>
              <a:defRPr sz="2800">
                <a:solidFill>
                  <a:schemeClr val="bg2"/>
                </a:solidFill>
              </a:defRPr>
            </a:lvl1pPr>
          </a:lstStyle>
          <a:p>
            <a:pPr lvl="0"/>
            <a:r>
              <a:rPr lang="en-US" noProof="0" dirty="0"/>
              <a:t>Enter sub-title</a:t>
            </a:r>
          </a:p>
        </p:txBody>
      </p:sp>
      <p:pic>
        <p:nvPicPr>
          <p:cNvPr id="10" name="Image 10">
            <a:extLst>
              <a:ext uri="{FF2B5EF4-FFF2-40B4-BE49-F238E27FC236}">
                <a16:creationId xmlns:a16="http://schemas.microsoft.com/office/drawing/2014/main" id="{3996F8AF-4F2E-4A2D-A729-AAC58821DB9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33506" y="189952"/>
            <a:ext cx="2317196" cy="939635"/>
          </a:xfrm>
          <a:prstGeom prst="rect">
            <a:avLst/>
          </a:prstGeom>
        </p:spPr>
      </p:pic>
      <p:pic>
        <p:nvPicPr>
          <p:cNvPr id="12" name="Image 13">
            <a:extLst>
              <a:ext uri="{FF2B5EF4-FFF2-40B4-BE49-F238E27FC236}">
                <a16:creationId xmlns:a16="http://schemas.microsoft.com/office/drawing/2014/main" id="{820411DC-9731-45BD-8244-EC2CE088C8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2382" y="195326"/>
            <a:ext cx="4488758" cy="1080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6481" y="1734002"/>
            <a:ext cx="11252200" cy="1758156"/>
          </a:xfrm>
          <a:prstGeom prst="rect">
            <a:avLst/>
          </a:prstGeom>
        </p:spPr>
      </p:pic>
    </p:spTree>
    <p:extLst>
      <p:ext uri="{BB962C8B-B14F-4D97-AF65-F5344CB8AC3E}">
        <p14:creationId xmlns:p14="http://schemas.microsoft.com/office/powerpoint/2010/main" val="1057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1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001A3C"/>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0375B5-FB9D-4901-8744-C6AB42BE4B0B}"/>
              </a:ext>
            </a:extLst>
          </p:cNvPr>
          <p:cNvSpPr/>
          <p:nvPr userDrawn="1"/>
        </p:nvSpPr>
        <p:spPr>
          <a:xfrm>
            <a:off x="0" y="6381751"/>
            <a:ext cx="12192000" cy="476250"/>
          </a:xfrm>
          <a:prstGeom prst="rect">
            <a:avLst/>
          </a:prstGeom>
          <a:gradFill flip="none" rotWithShape="1">
            <a:gsLst>
              <a:gs pos="0">
                <a:schemeClr val="accent1">
                  <a:lumMod val="5000"/>
                  <a:lumOff val="95000"/>
                </a:schemeClr>
              </a:gs>
              <a:gs pos="25000">
                <a:schemeClr val="accent4"/>
              </a:gs>
              <a:gs pos="56000">
                <a:schemeClr val="accent1"/>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titre 1">
            <a:extLst>
              <a:ext uri="{FF2B5EF4-FFF2-40B4-BE49-F238E27FC236}">
                <a16:creationId xmlns:a16="http://schemas.microsoft.com/office/drawing/2014/main" id="{2A8DF20E-AC5E-453B-B347-4E04BB4A3A7A}"/>
              </a:ext>
            </a:extLst>
          </p:cNvPr>
          <p:cNvSpPr>
            <a:spLocks noGrp="1"/>
          </p:cNvSpPr>
          <p:nvPr>
            <p:ph type="title"/>
          </p:nvPr>
        </p:nvSpPr>
        <p:spPr>
          <a:xfrm>
            <a:off x="838200" y="365125"/>
            <a:ext cx="10515600" cy="1120775"/>
          </a:xfrm>
          <a:prstGeom prst="rect">
            <a:avLst/>
          </a:prstGeom>
        </p:spPr>
        <p:txBody>
          <a:bodyPr vert="horz" lIns="91440" tIns="45720" rIns="91440" bIns="45720" rtlCol="0" anchor="t">
            <a:normAutofit/>
          </a:bodyPr>
          <a:lstStyle/>
          <a:p>
            <a:r>
              <a:rPr lang="en-US" dirty="0"/>
              <a:t>Insert up to two lines</a:t>
            </a:r>
            <a:br>
              <a:rPr lang="en-US" dirty="0"/>
            </a:br>
            <a:r>
              <a:rPr lang="en-US" dirty="0"/>
              <a:t>for title</a:t>
            </a:r>
          </a:p>
        </p:txBody>
      </p:sp>
      <p:sp>
        <p:nvSpPr>
          <p:cNvPr id="3" name="Espace réservé du texte 2">
            <a:extLst>
              <a:ext uri="{FF2B5EF4-FFF2-40B4-BE49-F238E27FC236}">
                <a16:creationId xmlns:a16="http://schemas.microsoft.com/office/drawing/2014/main" id="{AF1AB55F-568C-403D-A741-AD53B4C9D2B4}"/>
              </a:ext>
            </a:extLst>
          </p:cNvPr>
          <p:cNvSpPr>
            <a:spLocks noGrp="1"/>
          </p:cNvSpPr>
          <p:nvPr>
            <p:ph type="body" idx="1"/>
          </p:nvPr>
        </p:nvSpPr>
        <p:spPr>
          <a:xfrm>
            <a:off x="838200" y="1704975"/>
            <a:ext cx="10515600" cy="4457700"/>
          </a:xfrm>
          <a:prstGeom prst="rect">
            <a:avLst/>
          </a:prstGeom>
        </p:spPr>
        <p:txBody>
          <a:bodyPr vert="horz" lIns="91440" tIns="45720" rIns="91440" bIns="45720" rtlCol="0">
            <a:normAutofit/>
          </a:bodyPr>
          <a:lstStyle/>
          <a:p>
            <a:pPr lvl="0"/>
            <a:r>
              <a:rPr lang="en-US" dirty="0"/>
              <a:t>Enter text. Bullet can be added, but not necessary. Or use middle icons for graphics and media.</a:t>
            </a:r>
          </a:p>
          <a:p>
            <a:pPr lvl="1"/>
            <a:r>
              <a:rPr lang="en-US" dirty="0"/>
              <a:t>First level of bullet</a:t>
            </a:r>
          </a:p>
          <a:p>
            <a:pPr lvl="2"/>
            <a:r>
              <a:rPr lang="en-US" dirty="0"/>
              <a:t>Second level of bullet</a:t>
            </a:r>
          </a:p>
        </p:txBody>
      </p:sp>
      <p:sp>
        <p:nvSpPr>
          <p:cNvPr id="4" name="Espace réservé de la date 3">
            <a:extLst>
              <a:ext uri="{FF2B5EF4-FFF2-40B4-BE49-F238E27FC236}">
                <a16:creationId xmlns:a16="http://schemas.microsoft.com/office/drawing/2014/main" id="{740AC311-104A-43D3-B5B7-E3C2F2B58045}"/>
              </a:ext>
            </a:extLst>
          </p:cNvPr>
          <p:cNvSpPr>
            <a:spLocks noGrp="1"/>
          </p:cNvSpPr>
          <p:nvPr>
            <p:ph type="dt" sz="half" idx="2"/>
          </p:nvPr>
        </p:nvSpPr>
        <p:spPr>
          <a:xfrm>
            <a:off x="4933951" y="6458650"/>
            <a:ext cx="1076325" cy="288000"/>
          </a:xfrm>
          <a:prstGeom prst="rect">
            <a:avLst/>
          </a:prstGeom>
        </p:spPr>
        <p:txBody>
          <a:bodyPr vert="horz" lIns="91440" tIns="45720" rIns="91440" bIns="45720" rtlCol="0" anchor="b"/>
          <a:lstStyle>
            <a:lvl1pPr algn="l">
              <a:defRPr sz="1000">
                <a:solidFill>
                  <a:schemeClr val="tx1">
                    <a:lumMod val="75000"/>
                  </a:schemeClr>
                </a:solidFill>
              </a:defRPr>
            </a:lvl1pPr>
          </a:lstStyle>
          <a:p>
            <a:fld id="{7D979BA1-BC4B-4450-BD04-751FC0A1E66E}" type="datetimeFigureOut">
              <a:rPr lang="en-US" smtClean="0"/>
              <a:pPr/>
              <a:t>7/17/25</a:t>
            </a:fld>
            <a:endParaRPr lang="en-US"/>
          </a:p>
        </p:txBody>
      </p:sp>
      <p:sp>
        <p:nvSpPr>
          <p:cNvPr id="5" name="Espace réservé du pied de page 4">
            <a:extLst>
              <a:ext uri="{FF2B5EF4-FFF2-40B4-BE49-F238E27FC236}">
                <a16:creationId xmlns:a16="http://schemas.microsoft.com/office/drawing/2014/main" id="{14298569-70BC-409B-AAE5-FE7DFBE82F69}"/>
              </a:ext>
            </a:extLst>
          </p:cNvPr>
          <p:cNvSpPr>
            <a:spLocks noGrp="1"/>
          </p:cNvSpPr>
          <p:nvPr>
            <p:ph type="ftr" sz="quarter" idx="3"/>
          </p:nvPr>
        </p:nvSpPr>
        <p:spPr>
          <a:xfrm>
            <a:off x="6134099" y="6458650"/>
            <a:ext cx="4924425" cy="288000"/>
          </a:xfrm>
          <a:prstGeom prst="rect">
            <a:avLst/>
          </a:prstGeom>
        </p:spPr>
        <p:txBody>
          <a:bodyPr vert="horz" lIns="91440" tIns="45720" rIns="91440" bIns="45720" rtlCol="0" anchor="b"/>
          <a:lstStyle>
            <a:lvl1pPr algn="ctr">
              <a:defRPr sz="1000">
                <a:solidFill>
                  <a:schemeClr val="tx1">
                    <a:lumMod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B6456484-8229-4F5C-AC68-7122D185C607}"/>
              </a:ext>
            </a:extLst>
          </p:cNvPr>
          <p:cNvSpPr>
            <a:spLocks noGrp="1"/>
          </p:cNvSpPr>
          <p:nvPr>
            <p:ph type="sldNum" sz="quarter" idx="4"/>
          </p:nvPr>
        </p:nvSpPr>
        <p:spPr>
          <a:xfrm>
            <a:off x="11191874" y="6458650"/>
            <a:ext cx="676275" cy="288000"/>
          </a:xfrm>
          <a:prstGeom prst="rect">
            <a:avLst/>
          </a:prstGeom>
        </p:spPr>
        <p:txBody>
          <a:bodyPr vert="horz" lIns="91440" tIns="45720" rIns="91440" bIns="45720" rtlCol="0" anchor="b"/>
          <a:lstStyle>
            <a:lvl1pPr algn="r">
              <a:defRPr sz="1000">
                <a:solidFill>
                  <a:schemeClr val="tx1">
                    <a:lumMod val="75000"/>
                  </a:schemeClr>
                </a:solidFill>
              </a:defRPr>
            </a:lvl1pPr>
          </a:lstStyle>
          <a:p>
            <a:fld id="{D22E5096-8596-4A5D-8010-7F5457FB5855}" type="slidenum">
              <a:rPr lang="en-US" smtClean="0"/>
              <a:pPr/>
              <a:t>‹#›</a:t>
            </a:fld>
            <a:endParaRPr lang="en-US"/>
          </a:p>
        </p:txBody>
      </p:sp>
      <p:pic>
        <p:nvPicPr>
          <p:cNvPr id="9" name="Image 8">
            <a:extLst>
              <a:ext uri="{FF2B5EF4-FFF2-40B4-BE49-F238E27FC236}">
                <a16:creationId xmlns:a16="http://schemas.microsoft.com/office/drawing/2014/main" id="{800F8271-644A-499F-B9C2-4FC580E05C6C}"/>
              </a:ext>
            </a:extLst>
          </p:cNvPr>
          <p:cNvPicPr>
            <a:picLocks noChangeAspect="1"/>
          </p:cNvPicPr>
          <p:nvPr userDrawn="1"/>
        </p:nvPicPr>
        <p:blipFill>
          <a:blip r:embed="rId23" cstate="hqprint">
            <a:extLst>
              <a:ext uri="{28A0092B-C50C-407E-A947-70E740481C1C}">
                <a14:useLocalDpi xmlns:a14="http://schemas.microsoft.com/office/drawing/2010/main" val="0"/>
              </a:ext>
            </a:extLst>
          </a:blip>
          <a:stretch>
            <a:fillRect/>
          </a:stretch>
        </p:blipFill>
        <p:spPr>
          <a:xfrm>
            <a:off x="95251" y="6442141"/>
            <a:ext cx="952499" cy="376642"/>
          </a:xfrm>
          <a:prstGeom prst="rect">
            <a:avLst/>
          </a:prstGeom>
        </p:spPr>
      </p:pic>
    </p:spTree>
    <p:extLst>
      <p:ext uri="{BB962C8B-B14F-4D97-AF65-F5344CB8AC3E}">
        <p14:creationId xmlns:p14="http://schemas.microsoft.com/office/powerpoint/2010/main" val="3910570076"/>
      </p:ext>
    </p:extLst>
  </p:cSld>
  <p:clrMap bg1="dk1" tx1="lt1" bg2="dk2" tx2="lt2" accent1="accent1" accent2="accent2" accent3="accent3" accent4="accent4" accent5="accent5" accent6="accent6" hlink="hlink" folHlink="folHlink"/>
  <p:sldLayoutIdLst>
    <p:sldLayoutId id="2147483649" r:id="rId1"/>
    <p:sldLayoutId id="2147483695" r:id="rId2"/>
    <p:sldLayoutId id="2147483696" r:id="rId3"/>
    <p:sldLayoutId id="2147483698" r:id="rId4"/>
    <p:sldLayoutId id="2147483697" r:id="rId5"/>
    <p:sldLayoutId id="2147483699" r:id="rId6"/>
    <p:sldLayoutId id="2147483660" r:id="rId7"/>
    <p:sldLayoutId id="2147483693" r:id="rId8"/>
    <p:sldLayoutId id="2147483694" r:id="rId9"/>
    <p:sldLayoutId id="2147483650" r:id="rId10"/>
    <p:sldLayoutId id="2147483691" r:id="rId11"/>
    <p:sldLayoutId id="2147483692" r:id="rId12"/>
    <p:sldLayoutId id="2147483651" r:id="rId13"/>
    <p:sldLayoutId id="2147483652" r:id="rId14"/>
    <p:sldLayoutId id="2147483653" r:id="rId15"/>
    <p:sldLayoutId id="2147483654" r:id="rId16"/>
    <p:sldLayoutId id="2147483661" r:id="rId17"/>
    <p:sldLayoutId id="2147483655" r:id="rId18"/>
    <p:sldLayoutId id="2147483656" r:id="rId19"/>
    <p:sldLayoutId id="2147483657" r:id="rId20"/>
    <p:sldLayoutId id="2147483662"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spcAft>
          <a:spcPts val="600"/>
        </a:spcAft>
        <a:buClr>
          <a:schemeClr val="accent1"/>
        </a:buClr>
        <a:buFont typeface="Arial" panose="020B0604020202020204" pitchFamily="34" charset="0"/>
        <a:buNone/>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Clr>
          <a:schemeClr val="accent2"/>
        </a:buClr>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Clr>
          <a:schemeClr val="accent3"/>
        </a:buClr>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71" userDrawn="1">
          <p15:clr>
            <a:srgbClr val="F26B43"/>
          </p15:clr>
        </p15:guide>
        <p15:guide id="4"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TIsrOtSSUQY?si=bdh7W0UxXBbX7JpZ" TargetMode="External"/><Relationship Id="rId7"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hyperlink" Target="https://www.pond5.com/search?kw=mri&amp;media=sfx&amp;dd_referrer=https%3A%2F%2Fwww.google.com%2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9.xml"/><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a:extLst>
              <a:ext uri="{FF2B5EF4-FFF2-40B4-BE49-F238E27FC236}">
                <a16:creationId xmlns:a16="http://schemas.microsoft.com/office/drawing/2014/main" id="{B6D5DEDB-8EDA-4BED-AED7-4EEDB336272E}"/>
              </a:ext>
            </a:extLst>
          </p:cNvPr>
          <p:cNvSpPr>
            <a:spLocks noGrp="1"/>
          </p:cNvSpPr>
          <p:nvPr>
            <p:ph type="subTitle" idx="1"/>
          </p:nvPr>
        </p:nvSpPr>
        <p:spPr>
          <a:xfrm>
            <a:off x="4367808" y="3838460"/>
            <a:ext cx="7214592" cy="2385268"/>
          </a:xfrm>
        </p:spPr>
        <p:txBody>
          <a:bodyPr>
            <a:spAutoFit/>
          </a:bodyPr>
          <a:lstStyle/>
          <a:p>
            <a:pPr algn="ctr">
              <a:spcBef>
                <a:spcPts val="0"/>
              </a:spcBef>
            </a:pPr>
            <a:r>
              <a:rPr lang="en-US" sz="2000" dirty="0"/>
              <a:t>By: Melissa Kitzmiller, RT(R)(MR)(CT)(ARRT), BS Cognitive Science, AS Radiologic Science, AS Management Information Systems, AS Business Administration, Radiologic Technologist III, Magnetic Resonance Imaging Technologist I, Imaging Clinical Preceptor, Student Clinical Preceptor for Merced College and Fresno City College, Valley Children’s Hospital</a:t>
            </a:r>
          </a:p>
          <a:p>
            <a:pPr algn="ctr">
              <a:spcBef>
                <a:spcPts val="0"/>
              </a:spcBef>
            </a:pPr>
            <a:r>
              <a:rPr lang="en-US" sz="2000" dirty="0"/>
              <a:t>Mentorship: Fred Laningham, MD; Bernette Orcutt, RT(R)(MR)(CT)(ARRT)</a:t>
            </a:r>
          </a:p>
        </p:txBody>
      </p:sp>
      <p:pic>
        <p:nvPicPr>
          <p:cNvPr id="13" name="Picture Placeholder 12">
            <a:extLst>
              <a:ext uri="{FF2B5EF4-FFF2-40B4-BE49-F238E27FC236}">
                <a16:creationId xmlns:a16="http://schemas.microsoft.com/office/drawing/2014/main" id="{91E2968F-8AAD-9012-B7FC-9F7BFE6FEB2A}"/>
              </a:ext>
              <a:ext uri="{C183D7F6-B498-43B3-948B-1728B52AA6E4}">
                <adec:decorative xmlns:adec="http://schemas.microsoft.com/office/drawing/2017/decorative" val="1"/>
              </a:ext>
            </a:extLst>
          </p:cNvPr>
          <p:cNvPicPr>
            <a:picLocks noGrp="1" noChangeAspect="1"/>
          </p:cNvPicPr>
          <p:nvPr>
            <p:ph type="pic" sz="quarter" idx="13"/>
          </p:nvPr>
        </p:nvPicPr>
        <p:blipFill>
          <a:blip r:embed="rId3">
            <a:alphaModFix amt="25000"/>
            <a:extLst>
              <a:ext uri="{28A0092B-C50C-407E-A947-70E740481C1C}">
                <a14:useLocalDpi xmlns:a14="http://schemas.microsoft.com/office/drawing/2010/main" val="0"/>
              </a:ext>
            </a:extLst>
          </a:blip>
          <a:srcRect l="15140" r="15145"/>
          <a:stretch/>
        </p:blipFill>
        <p:spPr>
          <a:xfrm>
            <a:off x="5107" y="0"/>
            <a:ext cx="4079875" cy="6858000"/>
          </a:xfrm>
          <a:solidFill>
            <a:schemeClr val="accent1"/>
          </a:solidFill>
        </p:spPr>
      </p:pic>
      <p:sp>
        <p:nvSpPr>
          <p:cNvPr id="6" name="Title 5">
            <a:extLst>
              <a:ext uri="{FF2B5EF4-FFF2-40B4-BE49-F238E27FC236}">
                <a16:creationId xmlns:a16="http://schemas.microsoft.com/office/drawing/2014/main" id="{F12B47AE-E689-922A-0E5C-5E1D12212FC5}"/>
              </a:ext>
            </a:extLst>
          </p:cNvPr>
          <p:cNvSpPr>
            <a:spLocks noGrp="1"/>
          </p:cNvSpPr>
          <p:nvPr>
            <p:ph type="ctrTitle"/>
          </p:nvPr>
        </p:nvSpPr>
        <p:spPr>
          <a:xfrm>
            <a:off x="4367808" y="2893469"/>
            <a:ext cx="7653362" cy="535531"/>
          </a:xfrm>
        </p:spPr>
        <p:txBody>
          <a:bodyPr/>
          <a:lstStyle/>
          <a:p>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Sound Attenuation During MRI Exams</a:t>
            </a:r>
            <a:endParaRPr lang="en-US" sz="3200" dirty="0"/>
          </a:p>
        </p:txBody>
      </p:sp>
    </p:spTree>
    <p:extLst>
      <p:ext uri="{BB962C8B-B14F-4D97-AF65-F5344CB8AC3E}">
        <p14:creationId xmlns:p14="http://schemas.microsoft.com/office/powerpoint/2010/main" val="223307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276E5F93-C8FA-40C1-A7E6-C213FB61A3B7}"/>
              </a:ext>
            </a:extLst>
          </p:cNvPr>
          <p:cNvSpPr>
            <a:spLocks noGrp="1"/>
          </p:cNvSpPr>
          <p:nvPr>
            <p:ph type="title"/>
          </p:nvPr>
        </p:nvSpPr>
        <p:spPr bwMode="ltGray">
          <a:xfrm>
            <a:off x="838200" y="657225"/>
            <a:ext cx="10515600" cy="5078313"/>
          </a:xfrm>
        </p:spPr>
        <p:txBody>
          <a:bodyPr/>
          <a:lstStyle/>
          <a:p>
            <a:r>
              <a:rPr lang="en-CA" dirty="0"/>
              <a:t>Gradient coil shape</a:t>
            </a:r>
            <a:br>
              <a:rPr lang="en-CA" dirty="0"/>
            </a:br>
            <a:br>
              <a:rPr lang="en-CA" dirty="0"/>
            </a:br>
            <a:r>
              <a:rPr lang="en-CA" dirty="0"/>
              <a:t>	</a:t>
            </a:r>
            <a:r>
              <a:rPr lang="en-CA" dirty="0">
                <a:sym typeface="Wingdings" pitchFamily="2" charset="2"/>
              </a:rPr>
              <a:t> Would be an important factor during the </a:t>
            </a:r>
            <a:br>
              <a:rPr lang="en-CA" dirty="0">
                <a:sym typeface="Wingdings" pitchFamily="2" charset="2"/>
              </a:rPr>
            </a:br>
            <a:r>
              <a:rPr lang="en-CA" dirty="0">
                <a:sym typeface="Wingdings" pitchFamily="2" charset="2"/>
              </a:rPr>
              <a:t>	     design phase of an MRI machine</a:t>
            </a:r>
            <a:br>
              <a:rPr lang="en-CA" dirty="0">
                <a:sym typeface="Wingdings" pitchFamily="2" charset="2"/>
              </a:rPr>
            </a:br>
            <a:br>
              <a:rPr lang="en-CA" dirty="0">
                <a:sym typeface="Wingdings" pitchFamily="2" charset="2"/>
              </a:rPr>
            </a:br>
            <a:r>
              <a:rPr lang="en-CA" dirty="0">
                <a:sym typeface="Wingdings" pitchFamily="2" charset="2"/>
              </a:rPr>
              <a:t>	 Not practical as an everyday solution</a:t>
            </a:r>
            <a:br>
              <a:rPr lang="en-CA" dirty="0">
                <a:sym typeface="Wingdings" pitchFamily="2" charset="2"/>
              </a:rPr>
            </a:br>
            <a:br>
              <a:rPr lang="en-CA" dirty="0">
                <a:sym typeface="Wingdings" pitchFamily="2" charset="2"/>
              </a:rPr>
            </a:br>
            <a:r>
              <a:rPr lang="en-CA" dirty="0">
                <a:sym typeface="Wingdings" pitchFamily="2" charset="2"/>
              </a:rPr>
              <a:t>	 Information can become very technical</a:t>
            </a:r>
            <a:br>
              <a:rPr lang="en-CA" dirty="0">
                <a:sym typeface="Wingdings" pitchFamily="2" charset="2"/>
              </a:rPr>
            </a:br>
            <a:br>
              <a:rPr lang="en-CA" dirty="0">
                <a:sym typeface="Wingdings" pitchFamily="2" charset="2"/>
              </a:rPr>
            </a:br>
            <a:r>
              <a:rPr lang="en-CA" dirty="0"/>
              <a:t>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213" y="4927330"/>
            <a:ext cx="1374627" cy="106671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694" y="4927331"/>
            <a:ext cx="1479596" cy="103336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0066" y="4927330"/>
            <a:ext cx="1314343" cy="104473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4550" y="4927330"/>
            <a:ext cx="1479063" cy="1044734"/>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5635" y="4915965"/>
            <a:ext cx="1560956" cy="104473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6732" y="4927330"/>
            <a:ext cx="1517068" cy="1061947"/>
          </a:xfrm>
          <a:prstGeom prst="rect">
            <a:avLst/>
          </a:prstGeom>
        </p:spPr>
      </p:pic>
    </p:spTree>
    <p:extLst>
      <p:ext uri="{BB962C8B-B14F-4D97-AF65-F5344CB8AC3E}">
        <p14:creationId xmlns:p14="http://schemas.microsoft.com/office/powerpoint/2010/main" val="30729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11B3B-9F36-4F5F-BA88-BEDD410E9C61}"/>
              </a:ext>
            </a:extLst>
          </p:cNvPr>
          <p:cNvSpPr>
            <a:spLocks noGrp="1"/>
          </p:cNvSpPr>
          <p:nvPr>
            <p:ph type="title"/>
          </p:nvPr>
        </p:nvSpPr>
        <p:spPr>
          <a:xfrm>
            <a:off x="838200" y="365125"/>
            <a:ext cx="5435600" cy="6075509"/>
          </a:xfrm>
        </p:spPr>
        <p:txBody>
          <a:bodyPr/>
          <a:lstStyle/>
          <a:p>
            <a:r>
              <a:rPr lang="en-CA"/>
              <a:t>Protocol Optimization</a:t>
            </a:r>
            <a:br>
              <a:rPr lang="en-CA"/>
            </a:br>
            <a:br>
              <a:rPr lang="en-CA"/>
            </a:br>
            <a:r>
              <a:rPr lang="en-CA">
                <a:sym typeface="Wingdings" pitchFamily="2" charset="2"/>
              </a:rPr>
              <a:t>Sequences are “optimized” so that they are less noisy.</a:t>
            </a:r>
            <a:br>
              <a:rPr lang="en-CA">
                <a:sym typeface="Wingdings" pitchFamily="2" charset="2"/>
              </a:rPr>
            </a:br>
            <a:r>
              <a:rPr lang="en-CA">
                <a:sym typeface="Wingdings" pitchFamily="2" charset="2"/>
              </a:rPr>
              <a:t>Can become very complicated and resultant sequences can affect image quality.</a:t>
            </a:r>
            <a:br>
              <a:rPr lang="en-CA">
                <a:sym typeface="Wingdings" pitchFamily="2" charset="2"/>
              </a:rPr>
            </a:br>
            <a:r>
              <a:rPr lang="en-CA">
                <a:sym typeface="Wingdings" pitchFamily="2" charset="2"/>
              </a:rPr>
              <a:t> Manufacturer solutions not always available.</a:t>
            </a:r>
            <a:br>
              <a:rPr lang="en-CA"/>
            </a:br>
            <a:endParaRPr lang="en-CA"/>
          </a:p>
        </p:txBody>
      </p:sp>
      <p:pic>
        <p:nvPicPr>
          <p:cNvPr id="9" name="Content Placeholder 8">
            <a:extLst>
              <a:ext uri="{FF2B5EF4-FFF2-40B4-BE49-F238E27FC236}">
                <a16:creationId xmlns:a16="http://schemas.microsoft.com/office/drawing/2014/main" id="{8B295856-0E90-A550-BCC6-44AF4DCE81D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918" r="21917"/>
          <a:stretch/>
        </p:blipFill>
        <p:spPr>
          <a:xfrm rot="849326">
            <a:off x="7411849" y="1479786"/>
            <a:ext cx="3749045" cy="3846185"/>
          </a:xfrm>
        </p:spPr>
      </p:pic>
    </p:spTree>
    <p:extLst>
      <p:ext uri="{BB962C8B-B14F-4D97-AF65-F5344CB8AC3E}">
        <p14:creationId xmlns:p14="http://schemas.microsoft.com/office/powerpoint/2010/main" val="427364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9D64-88B8-46B0-9515-9E9A9B3966ED}"/>
              </a:ext>
            </a:extLst>
          </p:cNvPr>
          <p:cNvSpPr>
            <a:spLocks noGrp="1"/>
          </p:cNvSpPr>
          <p:nvPr>
            <p:ph type="title"/>
          </p:nvPr>
        </p:nvSpPr>
        <p:spPr>
          <a:xfrm>
            <a:off x="444500" y="352425"/>
            <a:ext cx="4392706" cy="6020110"/>
          </a:xfrm>
        </p:spPr>
        <p:txBody>
          <a:bodyPr/>
          <a:lstStyle/>
          <a:p>
            <a:r>
              <a:rPr lang="en-CA" dirty="0"/>
              <a:t>Hearing Protection</a:t>
            </a:r>
            <a:br>
              <a:rPr lang="en-CA" sz="2400" dirty="0"/>
            </a:br>
            <a:br>
              <a:rPr lang="en-CA" sz="2400" dirty="0"/>
            </a:br>
            <a:r>
              <a:rPr lang="en-CA" sz="2400" dirty="0"/>
              <a:t>Current, available hearing protection options:</a:t>
            </a:r>
            <a:br>
              <a:rPr lang="en-CA" dirty="0"/>
            </a:br>
            <a:br>
              <a:rPr lang="en-CA" dirty="0"/>
            </a:br>
            <a:r>
              <a:rPr lang="en-CA" dirty="0"/>
              <a:t>*Ear plugs</a:t>
            </a:r>
            <a:br>
              <a:rPr lang="en-CA" dirty="0"/>
            </a:br>
            <a:r>
              <a:rPr lang="en-CA" dirty="0"/>
              <a:t>	</a:t>
            </a:r>
            <a:r>
              <a:rPr lang="en-CA" sz="2000" dirty="0"/>
              <a:t>-</a:t>
            </a:r>
            <a:r>
              <a:rPr lang="en-CA" sz="2400" dirty="0"/>
              <a:t>one time use</a:t>
            </a:r>
            <a:br>
              <a:rPr lang="en-CA" sz="2400" dirty="0"/>
            </a:br>
            <a:r>
              <a:rPr lang="en-CA" sz="2400" dirty="0"/>
              <a:t>	-foam</a:t>
            </a:r>
            <a:br>
              <a:rPr lang="en-CA" sz="2400" dirty="0"/>
            </a:br>
            <a:r>
              <a:rPr lang="en-CA" sz="2400" dirty="0"/>
              <a:t>	-30 dB NRR</a:t>
            </a:r>
            <a:br>
              <a:rPr lang="en-CA" sz="2400" dirty="0"/>
            </a:br>
            <a:r>
              <a:rPr lang="en-CA" sz="2400" dirty="0"/>
              <a:t>	-one size</a:t>
            </a:r>
            <a:br>
              <a:rPr lang="en-CA" sz="2400" dirty="0"/>
            </a:br>
            <a:br>
              <a:rPr lang="en-CA" sz="2400" dirty="0"/>
            </a:br>
            <a:r>
              <a:rPr lang="en-CA" dirty="0"/>
              <a:t>*Headphones</a:t>
            </a:r>
            <a:br>
              <a:rPr lang="en-CA" dirty="0"/>
            </a:br>
            <a:r>
              <a:rPr lang="en-CA" sz="2000" dirty="0"/>
              <a:t>	-adult sized</a:t>
            </a:r>
            <a:br>
              <a:rPr lang="en-CA" sz="2000" dirty="0"/>
            </a:br>
            <a:r>
              <a:rPr lang="en-CA" sz="2000" dirty="0"/>
              <a:t>	-rigid design, hard plastic </a:t>
            </a:r>
            <a:br>
              <a:rPr lang="en-CA" sz="2000" dirty="0"/>
            </a:br>
            <a:r>
              <a:rPr lang="en-CA" sz="2000" dirty="0"/>
              <a:t>	 or super soft foam </a:t>
            </a:r>
            <a:br>
              <a:rPr lang="en-CA" sz="2000" dirty="0"/>
            </a:br>
            <a:r>
              <a:rPr lang="en-CA" sz="2000" dirty="0"/>
              <a:t>	</a:t>
            </a:r>
            <a:endParaRPr lang="en-CA" dirty="0"/>
          </a:p>
        </p:txBody>
      </p:sp>
      <p:pic>
        <p:nvPicPr>
          <p:cNvPr id="5" name="Content Placeholder 4">
            <a:extLst>
              <a:ext uri="{FF2B5EF4-FFF2-40B4-BE49-F238E27FC236}">
                <a16:creationId xmlns:a16="http://schemas.microsoft.com/office/drawing/2014/main" id="{92D0B4BA-7513-6B73-88EA-524920316CE4}"/>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30906" y="134471"/>
            <a:ext cx="6777734" cy="6104964"/>
          </a:xfrm>
        </p:spPr>
      </p:pic>
      <p:pic>
        <p:nvPicPr>
          <p:cNvPr id="3" name="Picture 2">
            <a:extLst>
              <a:ext uri="{FF2B5EF4-FFF2-40B4-BE49-F238E27FC236}">
                <a16:creationId xmlns:a16="http://schemas.microsoft.com/office/drawing/2014/main" id="{DA7158C7-5C9E-4753-97AE-5E3F22F316CB}"/>
              </a:ext>
            </a:extLst>
          </p:cNvPr>
          <p:cNvPicPr>
            <a:picLocks noChangeAspect="1"/>
          </p:cNvPicPr>
          <p:nvPr/>
        </p:nvPicPr>
        <p:blipFill>
          <a:blip r:embed="rId4"/>
          <a:stretch>
            <a:fillRect/>
          </a:stretch>
        </p:blipFill>
        <p:spPr>
          <a:xfrm>
            <a:off x="3357256" y="2116331"/>
            <a:ext cx="1828800" cy="1246149"/>
          </a:xfrm>
          <a:prstGeom prst="rect">
            <a:avLst/>
          </a:prstGeom>
        </p:spPr>
      </p:pic>
      <p:pic>
        <p:nvPicPr>
          <p:cNvPr id="4" name="Picture 3">
            <a:extLst>
              <a:ext uri="{FF2B5EF4-FFF2-40B4-BE49-F238E27FC236}">
                <a16:creationId xmlns:a16="http://schemas.microsoft.com/office/drawing/2014/main" id="{6596FB42-CA20-4D98-8940-68B28C6C6258}"/>
              </a:ext>
            </a:extLst>
          </p:cNvPr>
          <p:cNvPicPr>
            <a:picLocks noChangeAspect="1"/>
          </p:cNvPicPr>
          <p:nvPr/>
        </p:nvPicPr>
        <p:blipFill>
          <a:blip r:embed="rId5"/>
          <a:stretch>
            <a:fillRect/>
          </a:stretch>
        </p:blipFill>
        <p:spPr>
          <a:xfrm>
            <a:off x="3357256" y="3495521"/>
            <a:ext cx="1828800" cy="1722745"/>
          </a:xfrm>
          <a:prstGeom prst="rect">
            <a:avLst/>
          </a:prstGeom>
        </p:spPr>
      </p:pic>
    </p:spTree>
    <p:extLst>
      <p:ext uri="{BB962C8B-B14F-4D97-AF65-F5344CB8AC3E}">
        <p14:creationId xmlns:p14="http://schemas.microsoft.com/office/powerpoint/2010/main" val="380483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7A59C3-6C4A-7688-D047-DB7C667BF8C4}"/>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448099">
            <a:off x="7106909" y="1216727"/>
            <a:ext cx="4793875" cy="4793875"/>
          </a:xfrm>
        </p:spPr>
      </p:pic>
      <p:sp>
        <p:nvSpPr>
          <p:cNvPr id="2" name="Title 1">
            <a:extLst>
              <a:ext uri="{FF2B5EF4-FFF2-40B4-BE49-F238E27FC236}">
                <a16:creationId xmlns:a16="http://schemas.microsoft.com/office/drawing/2014/main" id="{06103844-B9D5-463B-9AB3-33B2B718B80D}"/>
              </a:ext>
            </a:extLst>
          </p:cNvPr>
          <p:cNvSpPr>
            <a:spLocks noGrp="1"/>
          </p:cNvSpPr>
          <p:nvPr>
            <p:ph type="title"/>
          </p:nvPr>
        </p:nvSpPr>
        <p:spPr>
          <a:xfrm>
            <a:off x="338692" y="388936"/>
            <a:ext cx="6593735" cy="4635115"/>
          </a:xfrm>
        </p:spPr>
        <p:txBody>
          <a:bodyPr/>
          <a:lstStyle/>
          <a:p>
            <a:pPr marR="0" lvl="0"/>
            <a:br>
              <a:rPr lang="en-CA" sz="2400" dirty="0"/>
            </a:br>
            <a:r>
              <a:rPr lang="en-CA" sz="2400" i="1" dirty="0"/>
              <a:t>Proper Earplug Insertion</a:t>
            </a:r>
            <a:br>
              <a:rPr lang="en-CA" sz="2400" i="1" dirty="0"/>
            </a:br>
            <a:br>
              <a:rPr lang="en-CA" sz="2000" dirty="0"/>
            </a:br>
            <a:r>
              <a:rPr lang="en-CA" sz="2000" dirty="0">
                <a:sym typeface="Wingdings" pitchFamily="2" charset="2"/>
              </a:rPr>
              <a:t></a:t>
            </a:r>
            <a:r>
              <a:rPr lang="en-US" sz="2000" dirty="0">
                <a:effectLst/>
                <a:latin typeface="Times New Roman" panose="02020603050405020304" pitchFamily="18" charset="0"/>
                <a:ea typeface="Aptos" panose="020B0004020202020204" pitchFamily="34" charset="0"/>
              </a:rPr>
              <a:t>Correctly inserted earplugs can reduce the level of </a:t>
            </a:r>
            <a:br>
              <a:rPr lang="en-US" sz="2000" dirty="0">
                <a:effectLst/>
                <a:latin typeface="Times New Roman" panose="02020603050405020304" pitchFamily="18" charset="0"/>
                <a:ea typeface="Aptos" panose="020B0004020202020204" pitchFamily="34" charset="0"/>
              </a:rPr>
            </a:br>
            <a:r>
              <a:rPr lang="en-US" sz="2000" dirty="0">
                <a:effectLst/>
                <a:latin typeface="Times New Roman" panose="02020603050405020304" pitchFamily="18" charset="0"/>
                <a:ea typeface="Aptos" panose="020B0004020202020204" pitchFamily="34" charset="0"/>
              </a:rPr>
              <a:t>    sound exposure considerably, decreasing your risk of </a:t>
            </a:r>
            <a:br>
              <a:rPr lang="en-US" sz="2000" dirty="0">
                <a:effectLst/>
                <a:latin typeface="Times New Roman" panose="02020603050405020304" pitchFamily="18" charset="0"/>
                <a:ea typeface="Aptos" panose="020B0004020202020204" pitchFamily="34" charset="0"/>
              </a:rPr>
            </a:br>
            <a:r>
              <a:rPr lang="en-US" sz="2000" dirty="0">
                <a:effectLst/>
                <a:latin typeface="Times New Roman" panose="02020603050405020304" pitchFamily="18" charset="0"/>
                <a:ea typeface="Aptos" panose="020B0004020202020204" pitchFamily="34" charset="0"/>
              </a:rPr>
              <a:t>    hearing damage (WHO)</a:t>
            </a:r>
            <a:br>
              <a:rPr lang="en-US" sz="2000" dirty="0">
                <a:effectLst/>
                <a:latin typeface="Arial" panose="020B0604020202020204" pitchFamily="34" charset="0"/>
                <a:ea typeface="Times New Roman" panose="02020603050405020304" pitchFamily="18" charset="0"/>
              </a:rPr>
            </a:br>
            <a:r>
              <a:rPr lang="en-US" sz="2000" dirty="0">
                <a:effectLst/>
                <a:latin typeface="Arial" panose="020B0604020202020204" pitchFamily="34" charset="0"/>
                <a:ea typeface="Times New Roman" panose="02020603050405020304" pitchFamily="18" charset="0"/>
                <a:sym typeface="Wingdings" pitchFamily="2" charset="2"/>
              </a:rPr>
              <a:t></a:t>
            </a:r>
            <a:r>
              <a:rPr lang="en-US" sz="2000" dirty="0">
                <a:effectLst/>
                <a:latin typeface="Times New Roman" panose="02020603050405020304" pitchFamily="18" charset="0"/>
                <a:ea typeface="Aptos" panose="020B0004020202020204" pitchFamily="34" charset="0"/>
              </a:rPr>
              <a:t>Correct Insertion of earplugs</a:t>
            </a:r>
            <a:br>
              <a:rPr lang="en-US" sz="2000" dirty="0">
                <a:effectLst/>
                <a:latin typeface="Arial" panose="020B0604020202020204" pitchFamily="34" charset="0"/>
                <a:ea typeface="Times New Roman" panose="02020603050405020304" pitchFamily="18" charset="0"/>
              </a:rPr>
            </a:br>
            <a:r>
              <a:rPr lang="en-US" sz="2000" dirty="0">
                <a:effectLst/>
                <a:latin typeface="Arial" panose="020B0604020202020204" pitchFamily="34" charset="0"/>
                <a:ea typeface="Times New Roman" panose="02020603050405020304" pitchFamily="18" charset="0"/>
              </a:rPr>
              <a:t>	1. </a:t>
            </a:r>
            <a:r>
              <a:rPr lang="en-US" sz="2000" dirty="0">
                <a:effectLst/>
                <a:latin typeface="Times New Roman" panose="02020603050405020304" pitchFamily="18" charset="0"/>
                <a:ea typeface="Aptos" panose="020B0004020202020204" pitchFamily="34" charset="0"/>
              </a:rPr>
              <a:t>Roll earplug between your thumb and </a:t>
            </a:r>
            <a:br>
              <a:rPr lang="en-US" sz="2000" dirty="0">
                <a:effectLst/>
                <a:latin typeface="Times New Roman" panose="02020603050405020304" pitchFamily="18" charset="0"/>
                <a:ea typeface="Aptos" panose="020B0004020202020204" pitchFamily="34" charset="0"/>
              </a:rPr>
            </a:br>
            <a:r>
              <a:rPr lang="en-US" sz="2000" dirty="0">
                <a:effectLst/>
                <a:latin typeface="Times New Roman" panose="02020603050405020304" pitchFamily="18" charset="0"/>
                <a:ea typeface="Aptos" panose="020B0004020202020204" pitchFamily="34" charset="0"/>
              </a:rPr>
              <a:t>                  forefinger to compress it.</a:t>
            </a:r>
            <a:br>
              <a:rPr lang="en-US" sz="2000" dirty="0">
                <a:effectLst/>
                <a:latin typeface="Arial" panose="020B0604020202020204" pitchFamily="34" charset="0"/>
                <a:ea typeface="Times New Roman" panose="02020603050405020304" pitchFamily="18" charset="0"/>
              </a:rPr>
            </a:br>
            <a:r>
              <a:rPr lang="en-US" sz="2000" dirty="0">
                <a:latin typeface="Arial" panose="020B0604020202020204" pitchFamily="34" charset="0"/>
                <a:ea typeface="Times New Roman" panose="02020603050405020304" pitchFamily="18" charset="0"/>
              </a:rPr>
              <a:t>	2. </a:t>
            </a:r>
            <a:r>
              <a:rPr lang="en-US" sz="2000" dirty="0">
                <a:effectLst/>
                <a:latin typeface="Times New Roman" panose="02020603050405020304" pitchFamily="18" charset="0"/>
                <a:ea typeface="Aptos" panose="020B0004020202020204" pitchFamily="34" charset="0"/>
              </a:rPr>
              <a:t>Using your other hand, pull your ear up and </a:t>
            </a:r>
            <a:br>
              <a:rPr lang="en-US" sz="2000" dirty="0">
                <a:effectLst/>
                <a:latin typeface="Times New Roman" panose="02020603050405020304" pitchFamily="18" charset="0"/>
                <a:ea typeface="Aptos" panose="020B0004020202020204" pitchFamily="34" charset="0"/>
              </a:rPr>
            </a:br>
            <a:r>
              <a:rPr lang="en-US" sz="2000" dirty="0">
                <a:effectLst/>
                <a:latin typeface="Times New Roman" panose="02020603050405020304" pitchFamily="18" charset="0"/>
                <a:ea typeface="Aptos" panose="020B0004020202020204" pitchFamily="34" charset="0"/>
              </a:rPr>
              <a:t>	    back. This will increase the opening of the ear </a:t>
            </a:r>
            <a:br>
              <a:rPr lang="en-US" sz="2000" dirty="0">
                <a:effectLst/>
                <a:latin typeface="Times New Roman" panose="02020603050405020304" pitchFamily="18" charset="0"/>
                <a:ea typeface="Aptos" panose="020B0004020202020204" pitchFamily="34" charset="0"/>
              </a:rPr>
            </a:br>
            <a:r>
              <a:rPr lang="en-US" sz="2000" dirty="0">
                <a:effectLst/>
                <a:latin typeface="Times New Roman" panose="02020603050405020304" pitchFamily="18" charset="0"/>
                <a:ea typeface="Aptos" panose="020B0004020202020204" pitchFamily="34" charset="0"/>
              </a:rPr>
              <a:t>	    canal.</a:t>
            </a:r>
            <a:br>
              <a:rPr lang="en-US" sz="2000" dirty="0">
                <a:effectLst/>
                <a:latin typeface="Arial" panose="020B0604020202020204" pitchFamily="34" charset="0"/>
                <a:ea typeface="Times New Roman" panose="02020603050405020304" pitchFamily="18" charset="0"/>
              </a:rPr>
            </a:br>
            <a:r>
              <a:rPr lang="en-US" sz="2000" dirty="0">
                <a:effectLst/>
                <a:latin typeface="Arial" panose="020B0604020202020204" pitchFamily="34" charset="0"/>
                <a:ea typeface="Times New Roman" panose="02020603050405020304" pitchFamily="18" charset="0"/>
              </a:rPr>
              <a:t>	3. </a:t>
            </a:r>
            <a:r>
              <a:rPr lang="en-US" sz="2000" dirty="0">
                <a:effectLst/>
                <a:latin typeface="Times New Roman" panose="02020603050405020304" pitchFamily="18" charset="0"/>
                <a:ea typeface="Aptos" panose="020B0004020202020204" pitchFamily="34" charset="0"/>
              </a:rPr>
              <a:t>Insert the earplug into the ear canal, to a 	    </a:t>
            </a:r>
            <a:br>
              <a:rPr lang="en-US" sz="2000" dirty="0">
                <a:effectLst/>
                <a:latin typeface="Times New Roman" panose="02020603050405020304" pitchFamily="18" charset="0"/>
                <a:ea typeface="Aptos" panose="020B0004020202020204" pitchFamily="34" charset="0"/>
              </a:rPr>
            </a:br>
            <a:r>
              <a:rPr lang="en-US" sz="2000" dirty="0">
                <a:effectLst/>
                <a:latin typeface="Times New Roman" panose="02020603050405020304" pitchFamily="18" charset="0"/>
                <a:ea typeface="Aptos" panose="020B0004020202020204" pitchFamily="34" charset="0"/>
              </a:rPr>
              <a:t>	    comfortable depth, and hold it in place with </a:t>
            </a:r>
            <a:br>
              <a:rPr lang="en-US" sz="2000" dirty="0">
                <a:effectLst/>
                <a:latin typeface="Times New Roman" panose="02020603050405020304" pitchFamily="18" charset="0"/>
                <a:ea typeface="Aptos" panose="020B0004020202020204" pitchFamily="34" charset="0"/>
              </a:rPr>
            </a:br>
            <a:r>
              <a:rPr lang="en-US" sz="2000" dirty="0">
                <a:effectLst/>
                <a:latin typeface="Times New Roman" panose="02020603050405020304" pitchFamily="18" charset="0"/>
                <a:ea typeface="Aptos" panose="020B0004020202020204" pitchFamily="34" charset="0"/>
              </a:rPr>
              <a:t>	    your finger until it expands in place securely.</a:t>
            </a:r>
            <a:br>
              <a:rPr lang="en-US" sz="2000" dirty="0">
                <a:effectLst/>
                <a:latin typeface="Arial" panose="020B0604020202020204" pitchFamily="34" charset="0"/>
                <a:ea typeface="Times New Roman" panose="02020603050405020304" pitchFamily="18" charset="0"/>
              </a:rPr>
            </a:br>
            <a:endParaRPr lang="en-CA" sz="2000" dirty="0"/>
          </a:p>
        </p:txBody>
      </p:sp>
      <p:pic>
        <p:nvPicPr>
          <p:cNvPr id="4" name="Picture 3" descr="A cartoon of a person pulling their ears&#10;&#10;AI-generated content may be incorrect.">
            <a:extLst>
              <a:ext uri="{FF2B5EF4-FFF2-40B4-BE49-F238E27FC236}">
                <a16:creationId xmlns:a16="http://schemas.microsoft.com/office/drawing/2014/main" id="{8FBC98E5-5892-49CA-7E9F-078F187E4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343" y="4866849"/>
            <a:ext cx="5727700" cy="1422400"/>
          </a:xfrm>
          <a:prstGeom prst="rect">
            <a:avLst/>
          </a:prstGeom>
        </p:spPr>
      </p:pic>
    </p:spTree>
    <p:extLst>
      <p:ext uri="{BB962C8B-B14F-4D97-AF65-F5344CB8AC3E}">
        <p14:creationId xmlns:p14="http://schemas.microsoft.com/office/powerpoint/2010/main" val="116333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14895F3-4714-4A36-A78B-61B15B6896D8}"/>
              </a:ext>
            </a:extLst>
          </p:cNvPr>
          <p:cNvSpPr>
            <a:spLocks noGrp="1"/>
          </p:cNvSpPr>
          <p:nvPr>
            <p:ph type="title"/>
          </p:nvPr>
        </p:nvSpPr>
        <p:spPr bwMode="ltGray">
          <a:xfrm>
            <a:off x="838200" y="365125"/>
            <a:ext cx="10515600" cy="590931"/>
          </a:xfrm>
        </p:spPr>
        <p:txBody>
          <a:bodyPr/>
          <a:lstStyle/>
          <a:p>
            <a:r>
              <a:rPr lang="en-US"/>
              <a:t>Just for Fun</a:t>
            </a:r>
          </a:p>
        </p:txBody>
      </p:sp>
      <p:sp>
        <p:nvSpPr>
          <p:cNvPr id="10" name="TextBox 9">
            <a:extLst>
              <a:ext uri="{FF2B5EF4-FFF2-40B4-BE49-F238E27FC236}">
                <a16:creationId xmlns:a16="http://schemas.microsoft.com/office/drawing/2014/main" id="{AEF4BC47-75E9-0A72-CAC1-BD2C7CA5D57D}"/>
              </a:ext>
            </a:extLst>
          </p:cNvPr>
          <p:cNvSpPr txBox="1"/>
          <p:nvPr/>
        </p:nvSpPr>
        <p:spPr>
          <a:xfrm>
            <a:off x="199696" y="1165912"/>
            <a:ext cx="11834649" cy="1477328"/>
          </a:xfrm>
          <a:prstGeom prst="rect">
            <a:avLst/>
          </a:prstGeom>
          <a:noFill/>
        </p:spPr>
        <p:txBody>
          <a:bodyPr wrap="square">
            <a:spAutoFit/>
          </a:bodyPr>
          <a:lstStyle/>
          <a:p>
            <a:r>
              <a:rPr lang="en-US">
                <a:sym typeface="Wingdings" pitchFamily="2" charset="2"/>
              </a:rPr>
              <a:t></a:t>
            </a:r>
            <a:r>
              <a:rPr lang="en-US"/>
              <a:t>MRI machine noise from inside the room.</a:t>
            </a:r>
          </a:p>
          <a:p>
            <a:r>
              <a:rPr lang="en-US"/>
              <a:t>	</a:t>
            </a:r>
            <a:r>
              <a:rPr lang="en-US">
                <a:hlinkClick r:id="rId3"/>
              </a:rPr>
              <a:t>https://youtu.be/TIsrOtSSUQY?si=bdh7W0UxXBbX7JpZ</a:t>
            </a:r>
            <a:endParaRPr lang="en-US"/>
          </a:p>
          <a:p>
            <a:r>
              <a:rPr lang="en-US">
                <a:sym typeface="Wingdings" pitchFamily="2" charset="2"/>
              </a:rPr>
              <a:t>MRI royalty free sound effects</a:t>
            </a:r>
          </a:p>
          <a:p>
            <a:r>
              <a:rPr lang="en-US">
                <a:sym typeface="Wingdings" pitchFamily="2" charset="2"/>
              </a:rPr>
              <a:t>	</a:t>
            </a:r>
            <a:r>
              <a:rPr lang="en-US">
                <a:sym typeface="Wingdings" pitchFamily="2" charset="2"/>
                <a:hlinkClick r:id="rId4"/>
              </a:rPr>
              <a:t>https://www.pond5.com/search?kw=mri&amp;media=sfx&amp;dd_referrer=https%3A%2F%2Fwww.google.com%2F</a:t>
            </a:r>
            <a:endParaRPr lang="en-US">
              <a:sym typeface="Wingdings" pitchFamily="2" charset="2"/>
            </a:endParaRPr>
          </a:p>
          <a:p>
            <a:endParaRPr lang="en-US"/>
          </a:p>
        </p:txBody>
      </p:sp>
      <p:pic>
        <p:nvPicPr>
          <p:cNvPr id="12" name="Picture 11" descr="A yellow caution sign with black text&#10;&#10;AI-generated content may be incorrect.">
            <a:extLst>
              <a:ext uri="{FF2B5EF4-FFF2-40B4-BE49-F238E27FC236}">
                <a16:creationId xmlns:a16="http://schemas.microsoft.com/office/drawing/2014/main" id="{920A2B00-CD18-05C9-3E71-91C8AB982F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5821" y="3237187"/>
            <a:ext cx="3851889" cy="2789610"/>
          </a:xfrm>
          <a:prstGeom prst="rect">
            <a:avLst/>
          </a:prstGeom>
        </p:spPr>
      </p:pic>
      <p:pic>
        <p:nvPicPr>
          <p:cNvPr id="14" name="Picture 13">
            <a:extLst>
              <a:ext uri="{FF2B5EF4-FFF2-40B4-BE49-F238E27FC236}">
                <a16:creationId xmlns:a16="http://schemas.microsoft.com/office/drawing/2014/main" id="{B85BC6C9-DC10-AFEC-73DE-2140776E4C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0669" y="3026979"/>
            <a:ext cx="4055424" cy="3172590"/>
          </a:xfrm>
          <a:prstGeom prst="rect">
            <a:avLst/>
          </a:prstGeom>
        </p:spPr>
      </p:pic>
      <p:pic>
        <p:nvPicPr>
          <p:cNvPr id="16" name="Picture 15" descr="A red rectangular object with black particles&#10;&#10;AI-generated content may be incorrect.">
            <a:extLst>
              <a:ext uri="{FF2B5EF4-FFF2-40B4-BE49-F238E27FC236}">
                <a16:creationId xmlns:a16="http://schemas.microsoft.com/office/drawing/2014/main" id="{B4CD3D0D-0F2C-0764-7B50-15ECECFD2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696" y="3332053"/>
            <a:ext cx="3162934" cy="2360035"/>
          </a:xfrm>
          <a:prstGeom prst="rect">
            <a:avLst/>
          </a:prstGeom>
        </p:spPr>
      </p:pic>
    </p:spTree>
    <p:extLst>
      <p:ext uri="{BB962C8B-B14F-4D97-AF65-F5344CB8AC3E}">
        <p14:creationId xmlns:p14="http://schemas.microsoft.com/office/powerpoint/2010/main" val="129363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1313EB52-87D3-44B1-BBC0-851F0658C908}"/>
              </a:ext>
            </a:extLst>
          </p:cNvPr>
          <p:cNvSpPr>
            <a:spLocks noGrp="1"/>
          </p:cNvSpPr>
          <p:nvPr>
            <p:ph type="title"/>
          </p:nvPr>
        </p:nvSpPr>
        <p:spPr bwMode="ltGray">
          <a:xfrm>
            <a:off x="158852" y="243192"/>
            <a:ext cx="6280859" cy="535531"/>
          </a:xfrm>
        </p:spPr>
        <p:txBody>
          <a:bodyPr wrap="square">
            <a:spAutoFit/>
          </a:bodyPr>
          <a:lstStyle/>
          <a:p>
            <a:r>
              <a:rPr lang="en-US"/>
              <a:t>Quality Improvement Suggestion </a:t>
            </a:r>
          </a:p>
        </p:txBody>
      </p:sp>
      <p:sp>
        <p:nvSpPr>
          <p:cNvPr id="7" name="Espace réservé du texte 6">
            <a:extLst>
              <a:ext uri="{FF2B5EF4-FFF2-40B4-BE49-F238E27FC236}">
                <a16:creationId xmlns:a16="http://schemas.microsoft.com/office/drawing/2014/main" id="{15547005-66A7-4113-8708-E3E41718B701}"/>
              </a:ext>
            </a:extLst>
          </p:cNvPr>
          <p:cNvSpPr>
            <a:spLocks noGrp="1"/>
          </p:cNvSpPr>
          <p:nvPr>
            <p:ph type="body" sz="half" idx="2"/>
          </p:nvPr>
        </p:nvSpPr>
        <p:spPr bwMode="ltGray">
          <a:xfrm>
            <a:off x="3212" y="1011836"/>
            <a:ext cx="10541574" cy="4631011"/>
          </a:xfrm>
        </p:spPr>
        <p:txBody>
          <a:bodyPr wrap="square">
            <a:spAutoFit/>
          </a:bodyPr>
          <a:lstStyle/>
          <a:p>
            <a:r>
              <a:rPr lang="en-US" sz="2800" b="1" dirty="0"/>
              <a:t>+ Ideal for our littlest patients </a:t>
            </a:r>
            <a:r>
              <a:rPr lang="en-US" sz="2800" b="1" u="sng" dirty="0"/>
              <a:t> </a:t>
            </a:r>
          </a:p>
          <a:p>
            <a:r>
              <a:rPr lang="en-US" sz="2800" b="1" dirty="0"/>
              <a:t>     -DREAMIES – hearing protection designed for neonates </a:t>
            </a:r>
          </a:p>
          <a:p>
            <a:r>
              <a:rPr lang="en-US" b="1" dirty="0"/>
              <a:t>	</a:t>
            </a:r>
            <a:r>
              <a:rPr lang="en-US" sz="2800" b="1" dirty="0"/>
              <a:t>through 2 years of age</a:t>
            </a:r>
          </a:p>
          <a:p>
            <a:r>
              <a:rPr lang="en-US" sz="2800" b="1" dirty="0"/>
              <a:t>	– Comfortable – wraps around the head and </a:t>
            </a:r>
          </a:p>
          <a:p>
            <a:r>
              <a:rPr lang="en-US" b="1" dirty="0"/>
              <a:t>	   </a:t>
            </a:r>
            <a:r>
              <a:rPr lang="en-US" sz="2800" b="1" dirty="0"/>
              <a:t>fastens securely – offers 27 dB of protection</a:t>
            </a:r>
          </a:p>
          <a:p>
            <a:r>
              <a:rPr lang="en-US" sz="2800" b="1" dirty="0"/>
              <a:t>	</a:t>
            </a:r>
            <a:r>
              <a:rPr lang="en-US" b="1" dirty="0"/>
              <a:t>-- </a:t>
            </a:r>
            <a:r>
              <a:rPr lang="en-US" sz="2800" b="1" dirty="0"/>
              <a:t>Available in multiple sizes – remain in place </a:t>
            </a:r>
          </a:p>
          <a:p>
            <a:r>
              <a:rPr lang="en-US" b="1" dirty="0"/>
              <a:t>	   </a:t>
            </a:r>
            <a:r>
              <a:rPr lang="en-US" sz="2800" b="1" dirty="0"/>
              <a:t>during imaging – can be used in conjunction </a:t>
            </a:r>
          </a:p>
          <a:p>
            <a:r>
              <a:rPr lang="en-US" b="1" dirty="0"/>
              <a:t>	   </a:t>
            </a:r>
            <a:r>
              <a:rPr lang="en-US" sz="2800" b="1" dirty="0"/>
              <a:t>with ear plugs to increase</a:t>
            </a:r>
            <a:r>
              <a:rPr lang="en-US" b="1" dirty="0"/>
              <a:t> </a:t>
            </a:r>
            <a:r>
              <a:rPr lang="en-US" sz="2800" b="1" dirty="0"/>
              <a:t>protection</a:t>
            </a:r>
            <a:endParaRPr lang="en-US" dirty="0"/>
          </a:p>
        </p:txBody>
      </p:sp>
      <p:pic>
        <p:nvPicPr>
          <p:cNvPr id="2" name="Picture 1">
            <a:extLst>
              <a:ext uri="{FF2B5EF4-FFF2-40B4-BE49-F238E27FC236}">
                <a16:creationId xmlns:a16="http://schemas.microsoft.com/office/drawing/2014/main" id="{52228734-07EF-49E5-8245-D079D5D746A9}"/>
              </a:ext>
            </a:extLst>
          </p:cNvPr>
          <p:cNvPicPr>
            <a:picLocks noChangeAspect="1"/>
          </p:cNvPicPr>
          <p:nvPr/>
        </p:nvPicPr>
        <p:blipFill>
          <a:blip r:embed="rId3"/>
          <a:stretch>
            <a:fillRect/>
          </a:stretch>
        </p:blipFill>
        <p:spPr>
          <a:xfrm>
            <a:off x="7523159" y="243192"/>
            <a:ext cx="2457182" cy="1373735"/>
          </a:xfrm>
          <a:prstGeom prst="rect">
            <a:avLst/>
          </a:prstGeom>
        </p:spPr>
      </p:pic>
      <p:pic>
        <p:nvPicPr>
          <p:cNvPr id="3" name="Picture 2">
            <a:extLst>
              <a:ext uri="{FF2B5EF4-FFF2-40B4-BE49-F238E27FC236}">
                <a16:creationId xmlns:a16="http://schemas.microsoft.com/office/drawing/2014/main" id="{BE1B88FF-8E80-439C-A298-775B5C6817FF}"/>
              </a:ext>
            </a:extLst>
          </p:cNvPr>
          <p:cNvPicPr>
            <a:picLocks noChangeAspect="1"/>
          </p:cNvPicPr>
          <p:nvPr/>
        </p:nvPicPr>
        <p:blipFill>
          <a:blip r:embed="rId4"/>
          <a:stretch>
            <a:fillRect/>
          </a:stretch>
        </p:blipFill>
        <p:spPr>
          <a:xfrm>
            <a:off x="7523159" y="4995970"/>
            <a:ext cx="2262692" cy="1293753"/>
          </a:xfrm>
          <a:prstGeom prst="rect">
            <a:avLst/>
          </a:prstGeom>
        </p:spPr>
      </p:pic>
    </p:spTree>
    <p:extLst>
      <p:ext uri="{BB962C8B-B14F-4D97-AF65-F5344CB8AC3E}">
        <p14:creationId xmlns:p14="http://schemas.microsoft.com/office/powerpoint/2010/main" val="417716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040E103F-DAF5-47B0-9005-CAF6637B438E}"/>
              </a:ext>
            </a:extLst>
          </p:cNvPr>
          <p:cNvPicPr>
            <a:picLocks noGrp="1" noChangeAspect="1"/>
          </p:cNvPicPr>
          <p:nvPr>
            <p:ph type="pic" sz="quarter" idx="4294967295"/>
          </p:nvPr>
        </p:nvPicPr>
        <p:blipFill>
          <a:blip r:embed="rId3" cstate="print">
            <a:alphaModFix/>
            <a:extLst>
              <a:ext uri="{28A0092B-C50C-407E-A947-70E740481C1C}">
                <a14:useLocalDpi xmlns:a14="http://schemas.microsoft.com/office/drawing/2010/main" val="0"/>
              </a:ext>
            </a:extLst>
          </a:blip>
          <a:stretch>
            <a:fillRect/>
          </a:stretch>
        </p:blipFill>
        <p:spPr>
          <a:xfrm>
            <a:off x="0" y="-619932"/>
            <a:ext cx="12335933" cy="7988082"/>
          </a:xfrm>
        </p:spPr>
      </p:pic>
      <p:sp>
        <p:nvSpPr>
          <p:cNvPr id="5" name="Titre 4">
            <a:extLst>
              <a:ext uri="{FF2B5EF4-FFF2-40B4-BE49-F238E27FC236}">
                <a16:creationId xmlns:a16="http://schemas.microsoft.com/office/drawing/2014/main" id="{B81271B4-A759-4044-BCBD-DFAB8C0C5CCC}"/>
              </a:ext>
            </a:extLst>
          </p:cNvPr>
          <p:cNvSpPr>
            <a:spLocks noGrp="1"/>
          </p:cNvSpPr>
          <p:nvPr>
            <p:ph type="title"/>
          </p:nvPr>
        </p:nvSpPr>
        <p:spPr>
          <a:xfrm>
            <a:off x="0" y="58846"/>
            <a:ext cx="7284022" cy="6518708"/>
          </a:xfrm>
          <a:solidFill>
            <a:schemeClr val="accent1">
              <a:lumMod val="50000"/>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a:lstStyle/>
          <a:p>
            <a:pPr marL="285750" indent="-285750"/>
            <a:r>
              <a:rPr lang="en-US" sz="1600" dirty="0">
                <a:solidFill>
                  <a:schemeClr val="tx1"/>
                </a:solidFill>
                <a:sym typeface="Wingdings" pitchFamily="2" charset="2"/>
              </a:rPr>
              <a:t>Conclusion</a:t>
            </a:r>
            <a:br>
              <a:rPr lang="en-US" sz="1600" dirty="0">
                <a:solidFill>
                  <a:schemeClr val="tx1"/>
                </a:solidFill>
                <a:sym typeface="Wingdings" pitchFamily="2" charset="2"/>
              </a:rPr>
            </a:br>
            <a:br>
              <a:rPr lang="en-US" sz="1600" dirty="0">
                <a:solidFill>
                  <a:schemeClr val="tx1"/>
                </a:solidFill>
                <a:sym typeface="Wingdings" pitchFamily="2" charset="2"/>
              </a:rPr>
            </a:br>
            <a:r>
              <a:rPr lang="en-US" sz="1600" dirty="0">
                <a:solidFill>
                  <a:schemeClr val="tx1"/>
                </a:solidFill>
                <a:sym typeface="Wingdings" pitchFamily="2" charset="2"/>
              </a:rPr>
              <a:t>*MRI is a useful, effective diagnostic tool.</a:t>
            </a:r>
            <a:br>
              <a:rPr lang="en-US" sz="1600" dirty="0">
                <a:solidFill>
                  <a:schemeClr val="tx1"/>
                </a:solidFill>
                <a:sym typeface="Wingdings" pitchFamily="2" charset="2"/>
              </a:rPr>
            </a:br>
            <a:r>
              <a:rPr lang="en-US" sz="1600" dirty="0">
                <a:solidFill>
                  <a:schemeClr val="tx1"/>
                </a:solidFill>
                <a:sym typeface="Wingdings" pitchFamily="2" charset="2"/>
              </a:rPr>
              <a:t>*The imaging team works diligently to ensure every patient receives the best, safest care possible.</a:t>
            </a:r>
            <a:br>
              <a:rPr lang="en-US" sz="1600" dirty="0">
                <a:solidFill>
                  <a:schemeClr val="tx1"/>
                </a:solidFill>
                <a:sym typeface="Wingdings" pitchFamily="2" charset="2"/>
              </a:rPr>
            </a:br>
            <a:r>
              <a:rPr lang="en-US" sz="1600" dirty="0">
                <a:solidFill>
                  <a:schemeClr val="tx1"/>
                </a:solidFill>
                <a:sym typeface="Wingdings" pitchFamily="2" charset="2"/>
              </a:rPr>
              <a:t>*Acoustic noise from MRI machines can produce loud, repetitious sounds that can make our patients uncomfortable and can reach 138dB</a:t>
            </a:r>
            <a:r>
              <a:rPr lang="en-US" sz="1600" baseline="30000" dirty="0">
                <a:solidFill>
                  <a:schemeClr val="tx1"/>
                </a:solidFill>
                <a:sym typeface="Wingdings" pitchFamily="2" charset="2"/>
              </a:rPr>
              <a:t>3</a:t>
            </a:r>
            <a:r>
              <a:rPr lang="en-US" sz="1600" dirty="0">
                <a:solidFill>
                  <a:schemeClr val="tx1"/>
                </a:solidFill>
                <a:sym typeface="Wingdings" pitchFamily="2" charset="2"/>
              </a:rPr>
              <a:t>.</a:t>
            </a:r>
            <a:br>
              <a:rPr lang="en-US" sz="1600" dirty="0">
                <a:solidFill>
                  <a:schemeClr val="tx1"/>
                </a:solidFill>
                <a:sym typeface="Wingdings" pitchFamily="2" charset="2"/>
              </a:rPr>
            </a:br>
            <a:r>
              <a:rPr lang="en-US" sz="1600" dirty="0">
                <a:solidFill>
                  <a:schemeClr val="tx1"/>
                </a:solidFill>
                <a:sym typeface="Wingdings" pitchFamily="2" charset="2"/>
              </a:rPr>
              <a:t>*The most effective, available means of sound attenuation is hearing protection.</a:t>
            </a:r>
            <a:br>
              <a:rPr lang="en-US" sz="1600" dirty="0">
                <a:solidFill>
                  <a:schemeClr val="tx1"/>
                </a:solidFill>
                <a:sym typeface="Wingdings" pitchFamily="2" charset="2"/>
              </a:rPr>
            </a:br>
            <a:r>
              <a:rPr lang="en-US" sz="1600" dirty="0">
                <a:solidFill>
                  <a:schemeClr val="tx1"/>
                </a:solidFill>
                <a:sym typeface="Wingdings" pitchFamily="2" charset="2"/>
              </a:rPr>
              <a:t>*Every patient is offered hearing protection every time.</a:t>
            </a:r>
            <a:br>
              <a:rPr lang="en-US" sz="1600" dirty="0">
                <a:solidFill>
                  <a:schemeClr val="tx1"/>
                </a:solidFill>
                <a:sym typeface="Wingdings" pitchFamily="2" charset="2"/>
              </a:rPr>
            </a:br>
            <a:r>
              <a:rPr lang="en-US" sz="1600" dirty="0">
                <a:solidFill>
                  <a:schemeClr val="tx1"/>
                </a:solidFill>
                <a:sym typeface="Wingdings" pitchFamily="2" charset="2"/>
              </a:rPr>
              <a:t>*Currently available forms of hearing protection include coated, foam ear plugs that offer 30 dB of protection and  </a:t>
            </a:r>
            <a:br>
              <a:rPr lang="en-US" sz="1600" dirty="0">
                <a:solidFill>
                  <a:schemeClr val="tx1"/>
                </a:solidFill>
                <a:sym typeface="Wingdings" pitchFamily="2" charset="2"/>
              </a:rPr>
            </a:br>
            <a:r>
              <a:rPr lang="en-US" sz="1600" dirty="0">
                <a:solidFill>
                  <a:schemeClr val="tx1"/>
                </a:solidFill>
                <a:sym typeface="Wingdings" pitchFamily="2" charset="2"/>
              </a:rPr>
              <a:t>headphones that offer an additional 7 dB of protection.</a:t>
            </a:r>
            <a:br>
              <a:rPr lang="en-US" sz="1600" dirty="0">
                <a:solidFill>
                  <a:schemeClr val="tx1"/>
                </a:solidFill>
                <a:sym typeface="Wingdings" pitchFamily="2" charset="2"/>
              </a:rPr>
            </a:br>
            <a:r>
              <a:rPr lang="en-US" sz="1600" dirty="0">
                <a:solidFill>
                  <a:schemeClr val="tx1"/>
                </a:solidFill>
                <a:sym typeface="Wingdings" pitchFamily="2" charset="2"/>
              </a:rPr>
              <a:t>*Newer solutions in hearing protection are becoming more widely utilized.</a:t>
            </a:r>
            <a:br>
              <a:rPr lang="en-US" sz="1600" dirty="0">
                <a:solidFill>
                  <a:schemeClr val="tx1"/>
                </a:solidFill>
                <a:sym typeface="Wingdings" pitchFamily="2" charset="2"/>
              </a:rPr>
            </a:br>
            <a:r>
              <a:rPr lang="en-US" sz="1600" dirty="0">
                <a:solidFill>
                  <a:schemeClr val="tx1"/>
                </a:solidFill>
                <a:sym typeface="Wingdings" pitchFamily="2" charset="2"/>
              </a:rPr>
              <a:t>*DREAMIES are a hearing protection solution designed for children from neonate through age two. </a:t>
            </a:r>
            <a:br>
              <a:rPr lang="en-US" sz="1600" dirty="0">
                <a:solidFill>
                  <a:schemeClr val="tx1"/>
                </a:solidFill>
                <a:sym typeface="Wingdings" pitchFamily="2" charset="2"/>
              </a:rPr>
            </a:br>
            <a:r>
              <a:rPr lang="en-US" sz="1600" dirty="0">
                <a:solidFill>
                  <a:schemeClr val="tx1"/>
                </a:solidFill>
                <a:sym typeface="Wingdings" pitchFamily="2" charset="2"/>
              </a:rPr>
              <a:t>*Multiple sizes are available  based on head size, and they are easy to apply.</a:t>
            </a:r>
            <a:br>
              <a:rPr lang="en-US" sz="1600" dirty="0">
                <a:solidFill>
                  <a:schemeClr val="tx1"/>
                </a:solidFill>
                <a:sym typeface="Wingdings" pitchFamily="2" charset="2"/>
              </a:rPr>
            </a:br>
            <a:r>
              <a:rPr lang="en-US" sz="1600" dirty="0">
                <a:solidFill>
                  <a:schemeClr val="tx1"/>
                </a:solidFill>
                <a:sym typeface="Wingdings" pitchFamily="2" charset="2"/>
              </a:rPr>
              <a:t>*DREAMIES offer 27 dB of hearing protection for our most sensitive patients.</a:t>
            </a:r>
            <a:br>
              <a:rPr lang="en-US" sz="1600" dirty="0">
                <a:solidFill>
                  <a:schemeClr val="tx1"/>
                </a:solidFill>
                <a:sym typeface="Wingdings" pitchFamily="2" charset="2"/>
              </a:rPr>
            </a:br>
            <a:r>
              <a:rPr lang="en-US" sz="1600" dirty="0">
                <a:solidFill>
                  <a:schemeClr val="tx1"/>
                </a:solidFill>
                <a:sym typeface="Wingdings" pitchFamily="2" charset="2"/>
              </a:rPr>
              <a:t>*DREAMIES would add an additional tool for technologists to use when providing hearing protection.</a:t>
            </a:r>
            <a:br>
              <a:rPr lang="en-US" sz="1600" dirty="0">
                <a:solidFill>
                  <a:schemeClr val="tx1"/>
                </a:solidFill>
                <a:sym typeface="Wingdings" pitchFamily="2" charset="2"/>
              </a:rPr>
            </a:br>
            <a:r>
              <a:rPr lang="en-US" sz="1600" dirty="0">
                <a:solidFill>
                  <a:schemeClr val="tx1"/>
                </a:solidFill>
                <a:sym typeface="Wingdings" pitchFamily="2" charset="2"/>
              </a:rPr>
              <a:t>*Used in conjunction with existing hearing protection options, our kiddos here at Valley Children’s hospital would benefit from more than 50 decibels of protection while undergoing diagnostic imaging exams.</a:t>
            </a:r>
            <a:endParaRPr lang="en-US" sz="1600" dirty="0">
              <a:solidFill>
                <a:schemeClr val="tx1"/>
              </a:solidFill>
            </a:endParaRPr>
          </a:p>
        </p:txBody>
      </p:sp>
    </p:spTree>
    <p:extLst>
      <p:ext uri="{BB962C8B-B14F-4D97-AF65-F5344CB8AC3E}">
        <p14:creationId xmlns:p14="http://schemas.microsoft.com/office/powerpoint/2010/main" val="188183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B84CCF59-EB47-4386-B018-0E457653B61C}"/>
              </a:ext>
            </a:extLst>
          </p:cNvPr>
          <p:cNvSpPr>
            <a:spLocks noGrp="1"/>
          </p:cNvSpPr>
          <p:nvPr>
            <p:ph type="subTitle" idx="1"/>
          </p:nvPr>
        </p:nvSpPr>
        <p:spPr>
          <a:xfrm>
            <a:off x="4572000" y="3481754"/>
            <a:ext cx="6974237" cy="2270365"/>
          </a:xfrm>
        </p:spPr>
        <p:txBody>
          <a:bodyPr/>
          <a:lstStyle/>
          <a:p>
            <a:r>
              <a:rPr lang="en-US" sz="1400" b="1" dirty="0"/>
              <a:t>*Academic references can be obtained by e-mailing your request to 	</a:t>
            </a:r>
            <a:r>
              <a:rPr lang="en-US" sz="1400" b="1" dirty="0" err="1"/>
              <a:t>Mkitzmiller@valleychildrens.org</a:t>
            </a:r>
            <a:r>
              <a:rPr lang="en-US" sz="1400" b="1" dirty="0"/>
              <a:t> </a:t>
            </a:r>
          </a:p>
          <a:p>
            <a:r>
              <a:rPr lang="en-US" sz="1400" b="1" dirty="0"/>
              <a:t>*Many thanks and appreciation to the mentors and friends who helped along   	the way!</a:t>
            </a:r>
          </a:p>
          <a:p>
            <a:r>
              <a:rPr lang="en-US" sz="1400" b="1" dirty="0"/>
              <a:t>*Images obtained from free, widely available graphics archives on the internet.</a:t>
            </a:r>
          </a:p>
          <a:p>
            <a:r>
              <a:rPr lang="en-US" sz="1400" b="1" dirty="0"/>
              <a:t>*Thanks to </a:t>
            </a:r>
            <a:r>
              <a:rPr lang="en-US" sz="1400" b="1" dirty="0" err="1"/>
              <a:t>MRIQuestions.com</a:t>
            </a:r>
            <a:r>
              <a:rPr lang="en-US" sz="1400" b="1" dirty="0"/>
              <a:t>, </a:t>
            </a:r>
            <a:r>
              <a:rPr lang="en-US" sz="1400" b="1" dirty="0" err="1"/>
              <a:t>MRISafety.com</a:t>
            </a:r>
            <a:r>
              <a:rPr lang="en-US" sz="1400" b="1" dirty="0"/>
              <a:t>, </a:t>
            </a:r>
            <a:r>
              <a:rPr lang="en-US" sz="1400" b="1" dirty="0" err="1"/>
              <a:t>MiniMuffs</a:t>
            </a:r>
            <a:r>
              <a:rPr lang="en-US" sz="1400" b="1" dirty="0"/>
              <a:t> and DREAMIES</a:t>
            </a:r>
          </a:p>
          <a:p>
            <a:r>
              <a:rPr lang="en-US" sz="1400" b="1" dirty="0"/>
              <a:t>*Author has no financial disclosures or conflicts of interest. </a:t>
            </a:r>
          </a:p>
        </p:txBody>
      </p:sp>
      <p:pic>
        <p:nvPicPr>
          <p:cNvPr id="7" name="Picture 6" descr="A sign with red text on it&#10;&#10;AI-generated content may be incorrect.">
            <a:extLst>
              <a:ext uri="{FF2B5EF4-FFF2-40B4-BE49-F238E27FC236}">
                <a16:creationId xmlns:a16="http://schemas.microsoft.com/office/drawing/2014/main" id="{EFA94CB4-3B60-618C-774B-C721963F7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2641"/>
            <a:ext cx="4100513" cy="2279480"/>
          </a:xfrm>
          <a:prstGeom prst="rect">
            <a:avLst/>
          </a:prstGeom>
        </p:spPr>
      </p:pic>
    </p:spTree>
    <p:extLst>
      <p:ext uri="{BB962C8B-B14F-4D97-AF65-F5344CB8AC3E}">
        <p14:creationId xmlns:p14="http://schemas.microsoft.com/office/powerpoint/2010/main" val="208112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13EFB31-277D-408E-93A8-C3030023C6DE}"/>
              </a:ext>
            </a:extLst>
          </p:cNvPr>
          <p:cNvSpPr>
            <a:spLocks noGrp="1"/>
          </p:cNvSpPr>
          <p:nvPr>
            <p:ph type="ctrTitle"/>
          </p:nvPr>
        </p:nvSpPr>
        <p:spPr bwMode="ltGray">
          <a:xfrm>
            <a:off x="4367808" y="2877329"/>
            <a:ext cx="7214592" cy="535531"/>
          </a:xfrm>
        </p:spPr>
        <p:txBody>
          <a:bodyPr>
            <a:spAutoFit/>
          </a:bodyPr>
          <a:lstStyle/>
          <a:p>
            <a:r>
              <a:rPr lang="en-US" sz="3200"/>
              <a:t>Sound Attenuation During MRI Exams</a:t>
            </a:r>
          </a:p>
        </p:txBody>
      </p:sp>
      <p:sp>
        <p:nvSpPr>
          <p:cNvPr id="5" name="Sous-titre 4">
            <a:extLst>
              <a:ext uri="{FF2B5EF4-FFF2-40B4-BE49-F238E27FC236}">
                <a16:creationId xmlns:a16="http://schemas.microsoft.com/office/drawing/2014/main" id="{B6D5DEDB-8EDA-4BED-AED7-4EEDB336272E}"/>
              </a:ext>
            </a:extLst>
          </p:cNvPr>
          <p:cNvSpPr>
            <a:spLocks noGrp="1"/>
          </p:cNvSpPr>
          <p:nvPr>
            <p:ph type="subTitle" idx="1"/>
          </p:nvPr>
        </p:nvSpPr>
        <p:spPr>
          <a:xfrm>
            <a:off x="4367808" y="3838460"/>
            <a:ext cx="4393420" cy="3046988"/>
          </a:xfrm>
        </p:spPr>
        <p:txBody>
          <a:bodyPr wrap="square">
            <a:spAutoFit/>
          </a:bodyPr>
          <a:lstStyle/>
          <a:p>
            <a:pPr>
              <a:spcBef>
                <a:spcPts val="0"/>
              </a:spcBef>
              <a:spcAft>
                <a:spcPts val="0"/>
              </a:spcAft>
            </a:pPr>
            <a:r>
              <a:rPr lang="en-US" sz="2000" baseline="30000" dirty="0"/>
              <a:t>*MRI machines consist of a large cylindrical tunnel – bore – and a non-ferromagnetic couch or patient table.</a:t>
            </a:r>
          </a:p>
          <a:p>
            <a:pPr>
              <a:spcBef>
                <a:spcPts val="0"/>
              </a:spcBef>
              <a:spcAft>
                <a:spcPts val="0"/>
              </a:spcAft>
            </a:pPr>
            <a:endParaRPr lang="en-US" sz="2000" baseline="30000" dirty="0"/>
          </a:p>
          <a:p>
            <a:pPr>
              <a:spcBef>
                <a:spcPts val="0"/>
              </a:spcBef>
              <a:spcAft>
                <a:spcPts val="0"/>
              </a:spcAft>
            </a:pPr>
            <a:r>
              <a:rPr lang="en-US" sz="2000" baseline="30000" dirty="0"/>
              <a:t>*The magnet is ALWAYS on.</a:t>
            </a:r>
          </a:p>
          <a:p>
            <a:pPr>
              <a:spcBef>
                <a:spcPts val="0"/>
              </a:spcBef>
              <a:spcAft>
                <a:spcPts val="0"/>
              </a:spcAft>
            </a:pPr>
            <a:endParaRPr lang="en-US" sz="2000" baseline="30000" dirty="0"/>
          </a:p>
          <a:p>
            <a:pPr>
              <a:spcBef>
                <a:spcPts val="0"/>
              </a:spcBef>
              <a:spcAft>
                <a:spcPts val="0"/>
              </a:spcAft>
            </a:pPr>
            <a:r>
              <a:rPr lang="en-US" sz="2000" baseline="30000" dirty="0"/>
              <a:t>*Three-dimensional cross-sectional images of anatomy allow visualization of adjacent structures without superimposition, through the use of image weighting.</a:t>
            </a:r>
          </a:p>
          <a:p>
            <a:pPr>
              <a:spcBef>
                <a:spcPts val="0"/>
              </a:spcBef>
              <a:spcAft>
                <a:spcPts val="0"/>
              </a:spcAft>
            </a:pPr>
            <a:r>
              <a:rPr lang="en-US" sz="2000" baseline="30000" dirty="0"/>
              <a:t>Image weighting determines the contrast of an image. It is controlled through the parameters within each sequence. </a:t>
            </a:r>
          </a:p>
          <a:p>
            <a:pPr>
              <a:spcBef>
                <a:spcPts val="0"/>
              </a:spcBef>
              <a:spcAft>
                <a:spcPts val="0"/>
              </a:spcAft>
            </a:pPr>
            <a:endParaRPr lang="en-US" sz="2000" baseline="30000" dirty="0"/>
          </a:p>
          <a:p>
            <a:pPr>
              <a:spcBef>
                <a:spcPts val="0"/>
              </a:spcBef>
              <a:spcAft>
                <a:spcPts val="0"/>
              </a:spcAft>
            </a:pPr>
            <a:r>
              <a:rPr lang="en-US" sz="2000" baseline="30000" dirty="0"/>
              <a:t>*Although parameters can be adjusted by the technologist, it can affect image quality. </a:t>
            </a:r>
          </a:p>
          <a:p>
            <a:pPr>
              <a:spcBef>
                <a:spcPts val="0"/>
              </a:spcBef>
              <a:spcAft>
                <a:spcPts val="0"/>
              </a:spcAft>
            </a:pPr>
            <a:endParaRPr lang="en-US" sz="2000" baseline="30000" dirty="0"/>
          </a:p>
          <a:p>
            <a:pPr>
              <a:spcBef>
                <a:spcPts val="0"/>
              </a:spcBef>
              <a:spcAft>
                <a:spcPts val="0"/>
              </a:spcAft>
            </a:pPr>
            <a:r>
              <a:rPr lang="en-US" sz="2000" baseline="30000" dirty="0"/>
              <a:t>*Several Safety concerns exist in MRI. </a:t>
            </a:r>
          </a:p>
        </p:txBody>
      </p:sp>
      <p:pic>
        <p:nvPicPr>
          <p:cNvPr id="15" name="Picture Placeholder 14">
            <a:extLst>
              <a:ext uri="{FF2B5EF4-FFF2-40B4-BE49-F238E27FC236}">
                <a16:creationId xmlns:a16="http://schemas.microsoft.com/office/drawing/2014/main" id="{9C17559E-7950-014B-82D8-D5F7CD7D9B1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768" r="14768"/>
          <a:stretch>
            <a:fillRect/>
          </a:stretch>
        </p:blipFill>
        <p:spPr>
          <a:solidFill>
            <a:schemeClr val="accent1"/>
          </a:solidFill>
        </p:spPr>
      </p:pic>
      <p:pic>
        <p:nvPicPr>
          <p:cNvPr id="7" name="Picture 6" descr="A blue and white notice sign&#10;&#10;AI-generated content may be incorrect.">
            <a:extLst>
              <a:ext uri="{FF2B5EF4-FFF2-40B4-BE49-F238E27FC236}">
                <a16:creationId xmlns:a16="http://schemas.microsoft.com/office/drawing/2014/main" id="{A8E757CA-2105-70A5-0F33-9C668A0160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8246" y="3967211"/>
            <a:ext cx="3013598" cy="2480084"/>
          </a:xfrm>
          <a:prstGeom prst="rect">
            <a:avLst/>
          </a:prstGeom>
        </p:spPr>
      </p:pic>
    </p:spTree>
    <p:extLst>
      <p:ext uri="{BB962C8B-B14F-4D97-AF65-F5344CB8AC3E}">
        <p14:creationId xmlns:p14="http://schemas.microsoft.com/office/powerpoint/2010/main" val="400759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13EFB31-277D-408E-93A8-C3030023C6DE}"/>
              </a:ext>
            </a:extLst>
          </p:cNvPr>
          <p:cNvSpPr>
            <a:spLocks noGrp="1"/>
          </p:cNvSpPr>
          <p:nvPr>
            <p:ph type="ctrTitle"/>
          </p:nvPr>
        </p:nvSpPr>
        <p:spPr bwMode="ltGray">
          <a:xfrm>
            <a:off x="4367808" y="2877329"/>
            <a:ext cx="7214592" cy="535531"/>
          </a:xfrm>
        </p:spPr>
        <p:txBody>
          <a:bodyPr>
            <a:spAutoFit/>
          </a:bodyPr>
          <a:lstStyle/>
          <a:p>
            <a:r>
              <a:rPr lang="en-US" sz="3200"/>
              <a:t>Sound Attenuation During MRI Exams</a:t>
            </a:r>
          </a:p>
        </p:txBody>
      </p:sp>
      <p:sp>
        <p:nvSpPr>
          <p:cNvPr id="5" name="Sous-titre 4">
            <a:extLst>
              <a:ext uri="{FF2B5EF4-FFF2-40B4-BE49-F238E27FC236}">
                <a16:creationId xmlns:a16="http://schemas.microsoft.com/office/drawing/2014/main" id="{B6D5DEDB-8EDA-4BED-AED7-4EEDB336272E}"/>
              </a:ext>
            </a:extLst>
          </p:cNvPr>
          <p:cNvSpPr>
            <a:spLocks noGrp="1"/>
          </p:cNvSpPr>
          <p:nvPr>
            <p:ph type="subTitle" idx="1"/>
          </p:nvPr>
        </p:nvSpPr>
        <p:spPr>
          <a:xfrm>
            <a:off x="4390531" y="3777157"/>
            <a:ext cx="5253532" cy="2875659"/>
          </a:xfrm>
        </p:spPr>
        <p:txBody>
          <a:bodyPr wrap="square">
            <a:spAutoFit/>
          </a:bodyPr>
          <a:lstStyle/>
          <a:p>
            <a:r>
              <a:rPr lang="en-US" sz="2000" baseline="30000" dirty="0"/>
              <a:t>Sound is one of the most preventable safety risks in MRI.</a:t>
            </a:r>
          </a:p>
          <a:p>
            <a:r>
              <a:rPr lang="en-US" sz="2000" baseline="30000" dirty="0"/>
              <a:t>During MRI Exams – patients within the bore or cylindrical tunnel of the machine experience several loud, repetitious sounds as the machine acquires images. </a:t>
            </a:r>
          </a:p>
          <a:p>
            <a:r>
              <a:rPr lang="en-US" sz="1400" dirty="0"/>
              <a:t>Prolonged exposure to loud, repetitious sound can cause permanent threshold shifts and hearing loss. </a:t>
            </a:r>
            <a:r>
              <a:rPr lang="en-US" sz="1400" baseline="30000" dirty="0"/>
              <a:t>3, 4</a:t>
            </a:r>
          </a:p>
          <a:p>
            <a:r>
              <a:rPr lang="en-US" sz="2000" baseline="30000" dirty="0"/>
              <a:t>Sources of sound exposure in MRI-</a:t>
            </a:r>
          </a:p>
          <a:p>
            <a:pPr>
              <a:spcBef>
                <a:spcPts val="0"/>
              </a:spcBef>
              <a:spcAft>
                <a:spcPts val="0"/>
              </a:spcAft>
            </a:pPr>
            <a:r>
              <a:rPr lang="en-US" sz="2000" baseline="30000" dirty="0"/>
              <a:t>	+Machine noise - </a:t>
            </a:r>
            <a:r>
              <a:rPr lang="en-US" sz="2000" baseline="30000" dirty="0" err="1"/>
              <a:t>ColdHead</a:t>
            </a:r>
            <a:endParaRPr lang="en-US" sz="2000" baseline="30000" dirty="0"/>
          </a:p>
          <a:p>
            <a:pPr>
              <a:spcBef>
                <a:spcPts val="0"/>
              </a:spcBef>
              <a:spcAft>
                <a:spcPts val="0"/>
              </a:spcAft>
            </a:pPr>
            <a:r>
              <a:rPr lang="en-US" sz="2000" baseline="30000" dirty="0"/>
              <a:t>	+Gradient coil noise – rapid switching of gradients</a:t>
            </a:r>
          </a:p>
          <a:p>
            <a:pPr>
              <a:lnSpc>
                <a:spcPct val="100000"/>
              </a:lnSpc>
              <a:spcBef>
                <a:spcPts val="0"/>
              </a:spcBef>
              <a:spcAft>
                <a:spcPts val="0"/>
              </a:spcAft>
            </a:pPr>
            <a:r>
              <a:rPr lang="en-US" sz="2000" baseline="30000" dirty="0"/>
              <a:t>	+Sequence noise – Certain protocols exude louder </a:t>
            </a:r>
          </a:p>
          <a:p>
            <a:pPr>
              <a:lnSpc>
                <a:spcPct val="100000"/>
              </a:lnSpc>
              <a:spcBef>
                <a:spcPts val="0"/>
              </a:spcBef>
              <a:spcAft>
                <a:spcPts val="0"/>
              </a:spcAft>
            </a:pPr>
            <a:r>
              <a:rPr lang="en-US" sz="2000" baseline="30000" dirty="0"/>
              <a:t>	    noise as the machine acquires images.</a:t>
            </a:r>
          </a:p>
        </p:txBody>
      </p:sp>
      <p:pic>
        <p:nvPicPr>
          <p:cNvPr id="7" name="Picture Placeholder 5">
            <a:extLst>
              <a:ext uri="{FF2B5EF4-FFF2-40B4-BE49-F238E27FC236}">
                <a16:creationId xmlns:a16="http://schemas.microsoft.com/office/drawing/2014/main" id="{DF359AC0-8F5F-7155-6045-3A0ABCEC8742}"/>
              </a:ext>
              <a:ext uri="{C183D7F6-B498-43B3-948B-1728B52AA6E4}">
                <adec:decorative xmlns:adec="http://schemas.microsoft.com/office/drawing/2017/decorative" val="1"/>
              </a:ext>
            </a:extLst>
          </p:cNvPr>
          <p:cNvPicPr>
            <a:picLocks noGrp="1" noChangeAspect="1"/>
          </p:cNvPicPr>
          <p:nvPr>
            <p:ph type="pic" sz="quarter" idx="13"/>
          </p:nvPr>
        </p:nvPicPr>
        <p:blipFill>
          <a:blip r:embed="rId3">
            <a:alphaModFix amt="80000"/>
            <a:extLst>
              <a:ext uri="{28A0092B-C50C-407E-A947-70E740481C1C}">
                <a14:useLocalDpi xmlns:a14="http://schemas.microsoft.com/office/drawing/2010/main" val="0"/>
              </a:ext>
            </a:extLst>
          </a:blip>
          <a:srcRect l="12818" r="12818"/>
          <a:stretch/>
        </p:blipFill>
        <p:spPr>
          <a:xfrm>
            <a:off x="0" y="0"/>
            <a:ext cx="4079875" cy="6882106"/>
          </a:xfrm>
        </p:spPr>
      </p:pic>
      <p:pic>
        <p:nvPicPr>
          <p:cNvPr id="3" name="Picture 2" descr="Close-up of a human ear&#10;&#10;AI-generated content may be incorrect.">
            <a:extLst>
              <a:ext uri="{FF2B5EF4-FFF2-40B4-BE49-F238E27FC236}">
                <a16:creationId xmlns:a16="http://schemas.microsoft.com/office/drawing/2014/main" id="{12264A1F-98C6-2ED2-3951-65EFD8B47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4047" y="3777157"/>
            <a:ext cx="2547937" cy="2875659"/>
          </a:xfrm>
          <a:prstGeom prst="rect">
            <a:avLst/>
          </a:prstGeom>
        </p:spPr>
      </p:pic>
    </p:spTree>
    <p:extLst>
      <p:ext uri="{BB962C8B-B14F-4D97-AF65-F5344CB8AC3E}">
        <p14:creationId xmlns:p14="http://schemas.microsoft.com/office/powerpoint/2010/main" val="295500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13EFB31-277D-408E-93A8-C3030023C6DE}"/>
              </a:ext>
            </a:extLst>
          </p:cNvPr>
          <p:cNvSpPr>
            <a:spLocks noGrp="1"/>
          </p:cNvSpPr>
          <p:nvPr>
            <p:ph type="ctrTitle"/>
          </p:nvPr>
        </p:nvSpPr>
        <p:spPr bwMode="ltGray">
          <a:xfrm>
            <a:off x="4367808" y="2877329"/>
            <a:ext cx="7214592" cy="535531"/>
          </a:xfrm>
        </p:spPr>
        <p:txBody>
          <a:bodyPr>
            <a:spAutoFit/>
          </a:bodyPr>
          <a:lstStyle/>
          <a:p>
            <a:r>
              <a:rPr lang="en-US" sz="3200"/>
              <a:t>Regulatory Oversight</a:t>
            </a:r>
          </a:p>
        </p:txBody>
      </p:sp>
      <p:sp>
        <p:nvSpPr>
          <p:cNvPr id="5" name="Sous-titre 4">
            <a:extLst>
              <a:ext uri="{FF2B5EF4-FFF2-40B4-BE49-F238E27FC236}">
                <a16:creationId xmlns:a16="http://schemas.microsoft.com/office/drawing/2014/main" id="{B6D5DEDB-8EDA-4BED-AED7-4EEDB336272E}"/>
              </a:ext>
            </a:extLst>
          </p:cNvPr>
          <p:cNvSpPr>
            <a:spLocks noGrp="1"/>
          </p:cNvSpPr>
          <p:nvPr>
            <p:ph type="subTitle" idx="1"/>
          </p:nvPr>
        </p:nvSpPr>
        <p:spPr>
          <a:xfrm>
            <a:off x="4367808" y="3978160"/>
            <a:ext cx="5881092" cy="1832296"/>
          </a:xfrm>
        </p:spPr>
        <p:txBody>
          <a:bodyPr wrap="square">
            <a:spAutoFit/>
          </a:bodyPr>
          <a:lstStyle/>
          <a:p>
            <a:r>
              <a:rPr lang="en-US" dirty="0"/>
              <a:t>	-OSHA	-</a:t>
            </a:r>
            <a:r>
              <a:rPr lang="en-US" dirty="0" err="1"/>
              <a:t>CalOSHA</a:t>
            </a:r>
            <a:endParaRPr lang="en-US" dirty="0"/>
          </a:p>
          <a:p>
            <a:r>
              <a:rPr lang="en-US" dirty="0"/>
              <a:t>	-FDA	-ISMRM</a:t>
            </a:r>
          </a:p>
          <a:p>
            <a:r>
              <a:rPr lang="en-US" dirty="0"/>
              <a:t>	-CDC</a:t>
            </a:r>
          </a:p>
        </p:txBody>
      </p:sp>
      <p:pic>
        <p:nvPicPr>
          <p:cNvPr id="8" name="Picture Placeholder 7">
            <a:extLst>
              <a:ext uri="{FF2B5EF4-FFF2-40B4-BE49-F238E27FC236}">
                <a16:creationId xmlns:a16="http://schemas.microsoft.com/office/drawing/2014/main" id="{06B13B14-4016-9B79-8A67-BF93307DB913}"/>
              </a:ext>
              <a:ext uri="{C183D7F6-B498-43B3-948B-1728B52AA6E4}">
                <adec:decorative xmlns:adec="http://schemas.microsoft.com/office/drawing/2017/decorative" val="1"/>
              </a:ext>
            </a:extLst>
          </p:cNvPr>
          <p:cNvPicPr>
            <a:picLocks noGrp="1" noChangeAspect="1"/>
          </p:cNvPicPr>
          <p:nvPr>
            <p:ph type="pic" sz="quarter" idx="13"/>
          </p:nvPr>
        </p:nvPicPr>
        <p:blipFill>
          <a:blip r:embed="rId3">
            <a:alphaModFix amt="80000"/>
            <a:extLst>
              <a:ext uri="{28A0092B-C50C-407E-A947-70E740481C1C}">
                <a14:useLocalDpi xmlns:a14="http://schemas.microsoft.com/office/drawing/2010/main" val="0"/>
              </a:ext>
            </a:extLst>
          </a:blip>
          <a:srcRect l="17475" r="17475"/>
          <a:stretch/>
        </p:blipFill>
        <p:spPr>
          <a:xfrm>
            <a:off x="0" y="0"/>
            <a:ext cx="4079875" cy="6858000"/>
          </a:xfrm>
        </p:spPr>
      </p:pic>
      <p:pic>
        <p:nvPicPr>
          <p:cNvPr id="3" name="Picture 2" descr="A wooden stamp and a stamp on a newspaper&#10;&#10;AI-generated content may be incorrect.">
            <a:extLst>
              <a:ext uri="{FF2B5EF4-FFF2-40B4-BE49-F238E27FC236}">
                <a16:creationId xmlns:a16="http://schemas.microsoft.com/office/drawing/2014/main" id="{233382B9-9585-A7BB-2E85-A9372D208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1087" y="4708615"/>
            <a:ext cx="3462336" cy="2117637"/>
          </a:xfrm>
          <a:prstGeom prst="rect">
            <a:avLst/>
          </a:prstGeom>
        </p:spPr>
      </p:pic>
    </p:spTree>
    <p:extLst>
      <p:ext uri="{BB962C8B-B14F-4D97-AF65-F5344CB8AC3E}">
        <p14:creationId xmlns:p14="http://schemas.microsoft.com/office/powerpoint/2010/main" val="343457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13EFB31-277D-408E-93A8-C3030023C6DE}"/>
              </a:ext>
            </a:extLst>
          </p:cNvPr>
          <p:cNvSpPr>
            <a:spLocks noGrp="1"/>
          </p:cNvSpPr>
          <p:nvPr>
            <p:ph type="ctrTitle"/>
          </p:nvPr>
        </p:nvSpPr>
        <p:spPr bwMode="ltGray">
          <a:xfrm>
            <a:off x="4367808" y="2877329"/>
            <a:ext cx="7214592" cy="535531"/>
          </a:xfrm>
        </p:spPr>
        <p:txBody>
          <a:bodyPr>
            <a:spAutoFit/>
          </a:bodyPr>
          <a:lstStyle/>
          <a:p>
            <a:r>
              <a:rPr lang="en-US" sz="3200"/>
              <a:t>Normal Sounds and Their Intensity</a:t>
            </a:r>
          </a:p>
        </p:txBody>
      </p:sp>
      <p:sp>
        <p:nvSpPr>
          <p:cNvPr id="5" name="Sous-titre 4">
            <a:extLst>
              <a:ext uri="{FF2B5EF4-FFF2-40B4-BE49-F238E27FC236}">
                <a16:creationId xmlns:a16="http://schemas.microsoft.com/office/drawing/2014/main" id="{B6D5DEDB-8EDA-4BED-AED7-4EEDB336272E}"/>
              </a:ext>
            </a:extLst>
          </p:cNvPr>
          <p:cNvSpPr>
            <a:spLocks noGrp="1"/>
          </p:cNvSpPr>
          <p:nvPr>
            <p:ph type="subTitle" idx="1"/>
          </p:nvPr>
        </p:nvSpPr>
        <p:spPr>
          <a:xfrm>
            <a:off x="5409208" y="3495560"/>
            <a:ext cx="5741392" cy="3576044"/>
          </a:xfrm>
        </p:spPr>
        <p:txBody>
          <a:bodyPr wrap="square">
            <a:spAutoFit/>
          </a:bodyPr>
          <a:lstStyle/>
          <a:p>
            <a:pPr marL="342900" marR="0" lvl="0" indent="-342900" algn="ctr">
              <a:lnSpc>
                <a:spcPct val="0"/>
              </a:lnSpc>
              <a:buFont typeface="+mj-lt"/>
              <a:buAutoNum type="arabicPeriod"/>
            </a:pPr>
            <a:endParaRPr lang="en-US" sz="1400">
              <a:solidFill>
                <a:srgbClr val="000000"/>
              </a:solidFill>
              <a:effectLst/>
              <a:ea typeface="Aptos" panose="020B0004020202020204" pitchFamily="34"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Normal Breathing		10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Soft Whispering		30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Library			40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Normal Conversation	60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Doorbell		80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Heavy Traffic (Inside Car)	85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Shouted Conversation	90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Motorcycle		95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Hair Dryer		100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Car Horn at 5 meters	105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Shouting in Ear		110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Standing near a Siren	120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Jackhammer		130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Airplane taking off		140 dB</a:t>
            </a:r>
            <a:endParaRPr lang="en-US" sz="1400">
              <a:solidFill>
                <a:srgbClr val="000000"/>
              </a:solidFill>
              <a:effectLst/>
              <a:ea typeface="Times New Roman" panose="02020603050405020304" pitchFamily="18" charset="0"/>
            </a:endParaRPr>
          </a:p>
          <a:p>
            <a:pPr marL="342900" marR="0" lvl="0" indent="-342900">
              <a:lnSpc>
                <a:spcPct val="100000"/>
              </a:lnSpc>
              <a:spcBef>
                <a:spcPts val="0"/>
              </a:spcBef>
              <a:spcAft>
                <a:spcPts val="0"/>
              </a:spcAft>
              <a:buFont typeface="+mj-lt"/>
              <a:buAutoNum type="arabicPeriod"/>
            </a:pPr>
            <a:r>
              <a:rPr lang="en-US" sz="1400">
                <a:solidFill>
                  <a:srgbClr val="000000"/>
                </a:solidFill>
                <a:effectLst/>
                <a:ea typeface="Aptos" panose="020B0004020202020204" pitchFamily="34" charset="0"/>
              </a:rPr>
              <a:t>Firecrackers		150 dB</a:t>
            </a:r>
            <a:endParaRPr lang="en-US" sz="1400">
              <a:solidFill>
                <a:srgbClr val="000000"/>
              </a:solidFill>
              <a:effectLst/>
              <a:ea typeface="Times New Roman" panose="02020603050405020304" pitchFamily="18" charset="0"/>
            </a:endParaRPr>
          </a:p>
          <a:p>
            <a:pPr marL="342900" marR="0" lvl="0" indent="-342900">
              <a:lnSpc>
                <a:spcPct val="0"/>
              </a:lnSpc>
              <a:spcBef>
                <a:spcPts val="0"/>
              </a:spcBef>
              <a:spcAft>
                <a:spcPts val="0"/>
              </a:spcAft>
              <a:buFont typeface="+mj-lt"/>
              <a:buAutoNum type="arabicPeriod"/>
            </a:pPr>
            <a:endParaRPr lang="en-US" sz="1400">
              <a:solidFill>
                <a:srgbClr val="000000"/>
              </a:solidFill>
              <a:effectLst/>
              <a:ea typeface="Times New Roman" panose="02020603050405020304" pitchFamily="18" charset="0"/>
            </a:endParaRPr>
          </a:p>
          <a:p>
            <a:pPr>
              <a:lnSpc>
                <a:spcPct val="0"/>
              </a:lnSpc>
            </a:pPr>
            <a:endParaRPr lang="en-US" sz="1400"/>
          </a:p>
        </p:txBody>
      </p:sp>
      <p:pic>
        <p:nvPicPr>
          <p:cNvPr id="14" name="Picture Placeholder 13">
            <a:extLst>
              <a:ext uri="{FF2B5EF4-FFF2-40B4-BE49-F238E27FC236}">
                <a16:creationId xmlns:a16="http://schemas.microsoft.com/office/drawing/2014/main" id="{664EC91B-57CF-6194-D9CB-97C6EFD52AB0}"/>
              </a:ext>
              <a:ext uri="{C183D7F6-B498-43B3-948B-1728B52AA6E4}">
                <adec:decorative xmlns:adec="http://schemas.microsoft.com/office/drawing/2017/decorative" val="1"/>
              </a:ext>
            </a:extLst>
          </p:cNvPr>
          <p:cNvPicPr>
            <a:picLocks noGrp="1" noChangeAspect="1"/>
          </p:cNvPicPr>
          <p:nvPr>
            <p:ph type="pic" sz="quarter" idx="13"/>
          </p:nvPr>
        </p:nvPicPr>
        <p:blipFill>
          <a:blip r:embed="rId3">
            <a:alphaModFix amt="85000"/>
            <a:extLst>
              <a:ext uri="{28A0092B-C50C-407E-A947-70E740481C1C}">
                <a14:useLocalDpi xmlns:a14="http://schemas.microsoft.com/office/drawing/2010/main" val="0"/>
              </a:ext>
            </a:extLst>
          </a:blip>
          <a:srcRect l="27633" r="27633"/>
          <a:stretch>
            <a:fillRect/>
          </a:stretch>
        </p:blipFill>
        <p:spPr/>
      </p:pic>
      <p:pic>
        <p:nvPicPr>
          <p:cNvPr id="3" name="Picture 2" descr="A red and black motorcycle&#10;&#10;AI-generated content may be incorrect.">
            <a:extLst>
              <a:ext uri="{FF2B5EF4-FFF2-40B4-BE49-F238E27FC236}">
                <a16:creationId xmlns:a16="http://schemas.microsoft.com/office/drawing/2014/main" id="{C4D82855-9CAD-D223-26A7-5D18B4A5B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802" y="429483"/>
            <a:ext cx="4268470" cy="2715611"/>
          </a:xfrm>
          <a:prstGeom prst="rect">
            <a:avLst/>
          </a:prstGeom>
        </p:spPr>
      </p:pic>
      <p:pic>
        <p:nvPicPr>
          <p:cNvPr id="7" name="Picture 6" descr="A fireworks in the sky&#10;&#10;AI-generated content may be incorrect.">
            <a:extLst>
              <a:ext uri="{FF2B5EF4-FFF2-40B4-BE49-F238E27FC236}">
                <a16:creationId xmlns:a16="http://schemas.microsoft.com/office/drawing/2014/main" id="{B99E4AB2-9FA5-8313-752E-1F72F11ED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6850" y="3708018"/>
            <a:ext cx="3020488" cy="1521206"/>
          </a:xfrm>
          <a:prstGeom prst="rect">
            <a:avLst/>
          </a:prstGeom>
        </p:spPr>
      </p:pic>
      <p:pic>
        <p:nvPicPr>
          <p:cNvPr id="11" name="Picture 10" descr="A person yelling at a person&#10;&#10;AI-generated content may be incorrect.">
            <a:extLst>
              <a:ext uri="{FF2B5EF4-FFF2-40B4-BE49-F238E27FC236}">
                <a16:creationId xmlns:a16="http://schemas.microsoft.com/office/drawing/2014/main" id="{D74DC36D-A802-4C83-5D80-07FE8675D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0511" y="5311924"/>
            <a:ext cx="2253165" cy="1495691"/>
          </a:xfrm>
          <a:prstGeom prst="rect">
            <a:avLst/>
          </a:prstGeom>
        </p:spPr>
      </p:pic>
      <p:pic>
        <p:nvPicPr>
          <p:cNvPr id="13" name="Picture 12" descr="A cartoon character holding a jackhammer&#10;&#10;AI-generated content may be incorrect.">
            <a:extLst>
              <a:ext uri="{FF2B5EF4-FFF2-40B4-BE49-F238E27FC236}">
                <a16:creationId xmlns:a16="http://schemas.microsoft.com/office/drawing/2014/main" id="{01B44672-46F1-BACD-949D-6C60F9B5CD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8591" y="4410074"/>
            <a:ext cx="1231900" cy="1638300"/>
          </a:xfrm>
          <a:prstGeom prst="rect">
            <a:avLst/>
          </a:prstGeom>
        </p:spPr>
      </p:pic>
    </p:spTree>
    <p:extLst>
      <p:ext uri="{BB962C8B-B14F-4D97-AF65-F5344CB8AC3E}">
        <p14:creationId xmlns:p14="http://schemas.microsoft.com/office/powerpoint/2010/main" val="383649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0D48D8-13EA-40A7-869D-D7B1948A6816}"/>
              </a:ext>
            </a:extLst>
          </p:cNvPr>
          <p:cNvSpPr>
            <a:spLocks noGrp="1"/>
          </p:cNvSpPr>
          <p:nvPr>
            <p:ph type="ctrTitle"/>
          </p:nvPr>
        </p:nvSpPr>
        <p:spPr bwMode="ltGray">
          <a:xfrm>
            <a:off x="4367808" y="2877329"/>
            <a:ext cx="7722592" cy="535531"/>
          </a:xfrm>
        </p:spPr>
        <p:txBody>
          <a:bodyPr/>
          <a:lstStyle/>
          <a:p>
            <a:r>
              <a:rPr lang="en-US" sz="3200" dirty="0"/>
              <a:t>Sound Pressure Levels</a:t>
            </a:r>
          </a:p>
        </p:txBody>
      </p:sp>
      <p:sp>
        <p:nvSpPr>
          <p:cNvPr id="3" name="Sous-titre 2">
            <a:extLst>
              <a:ext uri="{FF2B5EF4-FFF2-40B4-BE49-F238E27FC236}">
                <a16:creationId xmlns:a16="http://schemas.microsoft.com/office/drawing/2014/main" id="{F1F5EA20-46DC-4477-8769-9674DE8837B3}"/>
              </a:ext>
            </a:extLst>
          </p:cNvPr>
          <p:cNvSpPr>
            <a:spLocks noGrp="1"/>
          </p:cNvSpPr>
          <p:nvPr>
            <p:ph type="subTitle" idx="1"/>
          </p:nvPr>
        </p:nvSpPr>
        <p:spPr>
          <a:xfrm>
            <a:off x="4367808" y="3990860"/>
            <a:ext cx="5068292" cy="1815882"/>
          </a:xfrm>
        </p:spPr>
        <p:txBody>
          <a:bodyPr wrap="square">
            <a:spAutoFit/>
          </a:bodyPr>
          <a:lstStyle/>
          <a:p>
            <a:pPr marL="342900" marR="0" lvl="0" indent="-342900">
              <a:buFont typeface="+mj-lt"/>
              <a:buAutoNum type="arabicPeriod"/>
            </a:pPr>
            <a:r>
              <a:rPr lang="en-US" sz="2000">
                <a:solidFill>
                  <a:srgbClr val="000000"/>
                </a:solidFill>
                <a:effectLst/>
                <a:latin typeface="Times New Roman" panose="02020603050405020304" pitchFamily="18" charset="0"/>
                <a:ea typeface="Aptos" panose="020B0004020202020204" pitchFamily="34" charset="0"/>
              </a:rPr>
              <a:t>T1 Gradient Echo		90.9 dB</a:t>
            </a:r>
            <a:endParaRPr lang="en-US" sz="2000">
              <a:solidFill>
                <a:srgbClr val="000000"/>
              </a:solidFill>
              <a:effectLst/>
              <a:latin typeface="Arial" panose="020B0604020202020204" pitchFamily="34" charset="0"/>
              <a:ea typeface="Times New Roman" panose="02020603050405020304" pitchFamily="18" charset="0"/>
            </a:endParaRPr>
          </a:p>
          <a:p>
            <a:pPr marL="342900" marR="0" lvl="0" indent="-342900">
              <a:buFont typeface="+mj-lt"/>
              <a:buAutoNum type="arabicPeriod"/>
            </a:pPr>
            <a:r>
              <a:rPr lang="en-US" sz="2000">
                <a:solidFill>
                  <a:srgbClr val="000000"/>
                </a:solidFill>
                <a:effectLst/>
                <a:latin typeface="Times New Roman" panose="02020603050405020304" pitchFamily="18" charset="0"/>
                <a:ea typeface="Aptos" panose="020B0004020202020204" pitchFamily="34" charset="0"/>
              </a:rPr>
              <a:t>T1 Spin Echo			104.8 dB</a:t>
            </a:r>
            <a:endParaRPr lang="en-US" sz="2000">
              <a:solidFill>
                <a:srgbClr val="000000"/>
              </a:solidFill>
              <a:effectLst/>
              <a:latin typeface="Arial" panose="020B0604020202020204" pitchFamily="34" charset="0"/>
              <a:ea typeface="Times New Roman" panose="02020603050405020304" pitchFamily="18" charset="0"/>
            </a:endParaRPr>
          </a:p>
          <a:p>
            <a:pPr marL="342900" marR="0" lvl="0" indent="-342900">
              <a:buFont typeface="+mj-lt"/>
              <a:buAutoNum type="arabicPeriod"/>
            </a:pPr>
            <a:r>
              <a:rPr lang="en-US" sz="2000">
                <a:solidFill>
                  <a:srgbClr val="000000"/>
                </a:solidFill>
                <a:effectLst/>
                <a:latin typeface="Times New Roman" panose="02020603050405020304" pitchFamily="18" charset="0"/>
                <a:ea typeface="Aptos" panose="020B0004020202020204" pitchFamily="34" charset="0"/>
              </a:rPr>
              <a:t>T2 Spin Echo			96.8 dB</a:t>
            </a:r>
            <a:endParaRPr lang="en-US" sz="2000">
              <a:solidFill>
                <a:srgbClr val="000000"/>
              </a:solidFill>
              <a:effectLst/>
              <a:latin typeface="Arial" panose="020B0604020202020204" pitchFamily="34" charset="0"/>
              <a:ea typeface="Times New Roman" panose="02020603050405020304" pitchFamily="18" charset="0"/>
            </a:endParaRPr>
          </a:p>
          <a:p>
            <a:pPr marL="342900" marR="0" lvl="0" indent="-342900">
              <a:buFont typeface="+mj-lt"/>
              <a:buAutoNum type="arabicPeriod"/>
            </a:pPr>
            <a:r>
              <a:rPr lang="en-US" sz="2000">
                <a:solidFill>
                  <a:srgbClr val="000000"/>
                </a:solidFill>
                <a:effectLst/>
                <a:latin typeface="Times New Roman" panose="02020603050405020304" pitchFamily="18" charset="0"/>
                <a:ea typeface="Aptos" panose="020B0004020202020204" pitchFamily="34" charset="0"/>
              </a:rPr>
              <a:t>FLAIR			94.0 dB</a:t>
            </a:r>
            <a:endParaRPr lang="en-US" sz="2000">
              <a:solidFill>
                <a:srgbClr val="000000"/>
              </a:solidFill>
              <a:effectLst/>
              <a:latin typeface="Arial" panose="020B0604020202020204" pitchFamily="34" charset="0"/>
              <a:ea typeface="Times New Roman" panose="02020603050405020304" pitchFamily="18" charset="0"/>
            </a:endParaRPr>
          </a:p>
        </p:txBody>
      </p:sp>
      <p:pic>
        <p:nvPicPr>
          <p:cNvPr id="10" name="Picture Placeholder 9">
            <a:extLst>
              <a:ext uri="{FF2B5EF4-FFF2-40B4-BE49-F238E27FC236}">
                <a16:creationId xmlns:a16="http://schemas.microsoft.com/office/drawing/2014/main" id="{9B98174C-4C7C-A69C-8B48-61CB88290D50}"/>
              </a:ext>
              <a:ext uri="{C183D7F6-B498-43B3-948B-1728B52AA6E4}">
                <adec:decorative xmlns:adec="http://schemas.microsoft.com/office/drawing/2017/decorative" val="1"/>
              </a:ext>
            </a:extLst>
          </p:cNvPr>
          <p:cNvPicPr>
            <a:picLocks noGrp="1" noChangeAspect="1"/>
          </p:cNvPicPr>
          <p:nvPr>
            <p:ph type="pic" sz="quarter" idx="13"/>
          </p:nvPr>
        </p:nvPicPr>
        <p:blipFill>
          <a:blip r:embed="rId3">
            <a:alphaModFix/>
            <a:extLst>
              <a:ext uri="{28A0092B-C50C-407E-A947-70E740481C1C}">
                <a14:useLocalDpi xmlns:a14="http://schemas.microsoft.com/office/drawing/2010/main" val="0"/>
              </a:ext>
            </a:extLst>
          </a:blip>
          <a:srcRect l="32153" r="32153"/>
          <a:stretch>
            <a:fillRect/>
          </a:stretch>
        </p:blipFill>
        <p:spPr/>
      </p:pic>
      <p:pic>
        <p:nvPicPr>
          <p:cNvPr id="5" name="Picture 4" descr="A close-up of a brain scan&#10;&#10;AI-generated content may be incorrect.">
            <a:extLst>
              <a:ext uri="{FF2B5EF4-FFF2-40B4-BE49-F238E27FC236}">
                <a16:creationId xmlns:a16="http://schemas.microsoft.com/office/drawing/2014/main" id="{C51B23AD-3414-AD2B-4EC2-60329F5FA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4193" y="3857625"/>
            <a:ext cx="2513013" cy="2747874"/>
          </a:xfrm>
          <a:prstGeom prst="rect">
            <a:avLst/>
          </a:prstGeom>
        </p:spPr>
      </p:pic>
    </p:spTree>
    <p:extLst>
      <p:ext uri="{BB962C8B-B14F-4D97-AF65-F5344CB8AC3E}">
        <p14:creationId xmlns:p14="http://schemas.microsoft.com/office/powerpoint/2010/main" val="329806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A3C"/>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A50413-D4C0-4E68-876D-91DB9087D5AE}"/>
              </a:ext>
            </a:extLst>
          </p:cNvPr>
          <p:cNvSpPr>
            <a:spLocks noGrp="1"/>
          </p:cNvSpPr>
          <p:nvPr>
            <p:ph type="ctrTitle"/>
          </p:nvPr>
        </p:nvSpPr>
        <p:spPr/>
        <p:txBody>
          <a:bodyPr/>
          <a:lstStyle/>
          <a:p>
            <a:r>
              <a:rPr lang="en-US"/>
              <a:t>Sound Pressure Levels</a:t>
            </a:r>
          </a:p>
        </p:txBody>
      </p:sp>
      <p:sp>
        <p:nvSpPr>
          <p:cNvPr id="3" name="Sous-titre 2">
            <a:extLst>
              <a:ext uri="{FF2B5EF4-FFF2-40B4-BE49-F238E27FC236}">
                <a16:creationId xmlns:a16="http://schemas.microsoft.com/office/drawing/2014/main" id="{C85AABF4-D506-4D99-9502-F59C16B6AF33}"/>
              </a:ext>
            </a:extLst>
          </p:cNvPr>
          <p:cNvSpPr>
            <a:spLocks noGrp="1"/>
          </p:cNvSpPr>
          <p:nvPr>
            <p:ph type="subTitle" idx="1"/>
          </p:nvPr>
        </p:nvSpPr>
        <p:spPr>
          <a:xfrm>
            <a:off x="4405908" y="2659282"/>
            <a:ext cx="5106392" cy="2780248"/>
          </a:xfrm>
        </p:spPr>
        <p:txBody>
          <a:bodyPr/>
          <a:lstStyle/>
          <a:p>
            <a:pPr marL="342900" marR="0" lvl="0" indent="-342900">
              <a:buFont typeface="+mj-lt"/>
              <a:buAutoNum type="arabicPeriod"/>
            </a:pPr>
            <a:r>
              <a:rPr lang="en-US" sz="2000" dirty="0">
                <a:solidFill>
                  <a:srgbClr val="000000"/>
                </a:solidFill>
                <a:effectLst/>
                <a:latin typeface="Times New Roman" panose="02020603050405020304" pitchFamily="18" charset="0"/>
                <a:ea typeface="Aptos" panose="020B0004020202020204" pitchFamily="34" charset="0"/>
              </a:rPr>
              <a:t>Ambient scanner Noise		65 dB</a:t>
            </a:r>
            <a:endParaRPr lang="en-US" sz="2000" dirty="0">
              <a:solidFill>
                <a:srgbClr val="000000"/>
              </a:solidFill>
              <a:effectLst/>
              <a:latin typeface="Arial" panose="020B0604020202020204" pitchFamily="34" charset="0"/>
              <a:ea typeface="Times New Roman" panose="02020603050405020304" pitchFamily="18" charset="0"/>
            </a:endParaRPr>
          </a:p>
          <a:p>
            <a:pPr marL="342900" marR="0" lvl="0" indent="-342900">
              <a:buFont typeface="+mj-lt"/>
              <a:buAutoNum type="arabicPeriod"/>
            </a:pPr>
            <a:r>
              <a:rPr lang="en-US" sz="2000" dirty="0">
                <a:solidFill>
                  <a:srgbClr val="000000"/>
                </a:solidFill>
                <a:effectLst/>
                <a:latin typeface="Times New Roman" panose="02020603050405020304" pitchFamily="18" charset="0"/>
                <a:ea typeface="Aptos" panose="020B0004020202020204" pitchFamily="34" charset="0"/>
              </a:rPr>
              <a:t>Conventional Spin Echo	80 dB</a:t>
            </a:r>
            <a:endParaRPr lang="en-US" sz="2000" dirty="0">
              <a:solidFill>
                <a:srgbClr val="000000"/>
              </a:solidFill>
              <a:effectLst/>
              <a:latin typeface="Arial" panose="020B0604020202020204" pitchFamily="34" charset="0"/>
              <a:ea typeface="Times New Roman" panose="02020603050405020304" pitchFamily="18" charset="0"/>
            </a:endParaRPr>
          </a:p>
          <a:p>
            <a:pPr marL="342900" marR="0" lvl="0" indent="-342900">
              <a:buFont typeface="+mj-lt"/>
              <a:buAutoNum type="arabicPeriod"/>
            </a:pPr>
            <a:r>
              <a:rPr lang="en-US" sz="2000" dirty="0">
                <a:solidFill>
                  <a:srgbClr val="000000"/>
                </a:solidFill>
                <a:effectLst/>
                <a:latin typeface="Times New Roman" panose="02020603050405020304" pitchFamily="18" charset="0"/>
                <a:ea typeface="Aptos" panose="020B0004020202020204" pitchFamily="34" charset="0"/>
              </a:rPr>
              <a:t>Turbo Spin Echo		93 dB</a:t>
            </a:r>
            <a:endParaRPr lang="en-US" sz="2000" dirty="0">
              <a:solidFill>
                <a:srgbClr val="000000"/>
              </a:solidFill>
              <a:effectLst/>
              <a:latin typeface="Arial" panose="020B0604020202020204" pitchFamily="34" charset="0"/>
              <a:ea typeface="Times New Roman" panose="02020603050405020304" pitchFamily="18" charset="0"/>
            </a:endParaRPr>
          </a:p>
          <a:p>
            <a:pPr marL="342900" marR="0" lvl="0" indent="-342900">
              <a:buFont typeface="+mj-lt"/>
              <a:buAutoNum type="arabicPeriod"/>
            </a:pPr>
            <a:r>
              <a:rPr lang="en-US" sz="2000" dirty="0">
                <a:solidFill>
                  <a:srgbClr val="000000"/>
                </a:solidFill>
                <a:effectLst/>
                <a:latin typeface="Times New Roman" panose="02020603050405020304" pitchFamily="18" charset="0"/>
                <a:ea typeface="Aptos" panose="020B0004020202020204" pitchFamily="34" charset="0"/>
              </a:rPr>
              <a:t>Rapid Gradient Recalled Echo	105 dB</a:t>
            </a:r>
            <a:endParaRPr lang="en-US" sz="2000" dirty="0">
              <a:solidFill>
                <a:srgbClr val="000000"/>
              </a:solidFill>
              <a:effectLst/>
              <a:latin typeface="Arial" panose="020B0604020202020204" pitchFamily="34" charset="0"/>
              <a:ea typeface="Times New Roman" panose="02020603050405020304" pitchFamily="18" charset="0"/>
            </a:endParaRPr>
          </a:p>
          <a:p>
            <a:pPr marL="342900" marR="0" lvl="0" indent="-342900">
              <a:buFont typeface="+mj-lt"/>
              <a:buAutoNum type="arabicPeriod"/>
            </a:pPr>
            <a:r>
              <a:rPr lang="en-US" sz="2000" dirty="0">
                <a:solidFill>
                  <a:srgbClr val="000000"/>
                </a:solidFill>
                <a:effectLst/>
                <a:latin typeface="Times New Roman" panose="02020603050405020304" pitchFamily="18" charset="0"/>
                <a:ea typeface="Aptos" panose="020B0004020202020204" pitchFamily="34" charset="0"/>
              </a:rPr>
              <a:t>Echo Planar Imaging 		127 dB</a:t>
            </a:r>
            <a:endParaRPr lang="en-US" sz="2000" dirty="0">
              <a:solidFill>
                <a:srgbClr val="000000"/>
              </a:solidFill>
              <a:effectLst/>
              <a:latin typeface="Arial" panose="020B0604020202020204" pitchFamily="34" charset="0"/>
              <a:ea typeface="Times New Roman" panose="02020603050405020304" pitchFamily="18" charset="0"/>
            </a:endParaRPr>
          </a:p>
          <a:p>
            <a:pPr marL="342900" marR="0" lvl="0" indent="-342900">
              <a:buFont typeface="+mj-lt"/>
              <a:buAutoNum type="arabicPeriod"/>
            </a:pPr>
            <a:r>
              <a:rPr lang="en-US" sz="2000" dirty="0">
                <a:solidFill>
                  <a:srgbClr val="000000"/>
                </a:solidFill>
                <a:effectLst/>
                <a:latin typeface="Times New Roman" panose="02020603050405020304" pitchFamily="18" charset="0"/>
                <a:ea typeface="Aptos" panose="020B0004020202020204" pitchFamily="34" charset="0"/>
              </a:rPr>
              <a:t>3D sequences (MPRAGE)	113 dB</a:t>
            </a:r>
            <a:endParaRPr lang="en-US" sz="2000" dirty="0">
              <a:solidFill>
                <a:srgbClr val="000000"/>
              </a:solidFill>
              <a:effectLst/>
              <a:latin typeface="Arial" panose="020B0604020202020204" pitchFamily="34" charset="0"/>
              <a:ea typeface="Times New Roman" panose="02020603050405020304" pitchFamily="18" charset="0"/>
            </a:endParaRPr>
          </a:p>
        </p:txBody>
      </p:sp>
      <p:pic>
        <p:nvPicPr>
          <p:cNvPr id="9" name="Picture 8">
            <a:extLst>
              <a:ext uri="{FF2B5EF4-FFF2-40B4-BE49-F238E27FC236}">
                <a16:creationId xmlns:a16="http://schemas.microsoft.com/office/drawing/2014/main" id="{B96F4D4E-BB15-B156-0B25-C5E4345B6BB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38836"/>
            <a:ext cx="4141695" cy="4894730"/>
          </a:xfrm>
          <a:prstGeom prst="rect">
            <a:avLst/>
          </a:prstGeom>
        </p:spPr>
      </p:pic>
      <p:pic>
        <p:nvPicPr>
          <p:cNvPr id="5" name="Picture 4" descr="A close-up of a person's head&#10;&#10;AI-generated content may be incorrect.">
            <a:extLst>
              <a:ext uri="{FF2B5EF4-FFF2-40B4-BE49-F238E27FC236}">
                <a16:creationId xmlns:a16="http://schemas.microsoft.com/office/drawing/2014/main" id="{8397C530-BBC0-1306-11A9-E10DFAA325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2544" y="2273506"/>
            <a:ext cx="3048000" cy="3441212"/>
          </a:xfrm>
          <a:prstGeom prst="rect">
            <a:avLst/>
          </a:prstGeom>
        </p:spPr>
      </p:pic>
    </p:spTree>
    <p:extLst>
      <p:ext uri="{BB962C8B-B14F-4D97-AF65-F5344CB8AC3E}">
        <p14:creationId xmlns:p14="http://schemas.microsoft.com/office/powerpoint/2010/main" val="993635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F2937-9318-4C00-81DC-CD4FE2F11EFC}"/>
              </a:ext>
            </a:extLst>
          </p:cNvPr>
          <p:cNvSpPr>
            <a:spLocks noGrp="1"/>
          </p:cNvSpPr>
          <p:nvPr>
            <p:ph type="ctrTitle"/>
          </p:nvPr>
        </p:nvSpPr>
        <p:spPr/>
        <p:txBody>
          <a:bodyPr/>
          <a:lstStyle/>
          <a:p>
            <a:r>
              <a:rPr lang="en-US"/>
              <a:t>Sound Attenuation</a:t>
            </a:r>
            <a:endParaRPr lang="en-CA"/>
          </a:p>
        </p:txBody>
      </p:sp>
      <p:sp>
        <p:nvSpPr>
          <p:cNvPr id="3" name="Subtitle 2">
            <a:extLst>
              <a:ext uri="{FF2B5EF4-FFF2-40B4-BE49-F238E27FC236}">
                <a16:creationId xmlns:a16="http://schemas.microsoft.com/office/drawing/2014/main" id="{B6802C64-1BAD-4D54-B870-6975D26DC3A1}"/>
              </a:ext>
            </a:extLst>
          </p:cNvPr>
          <p:cNvSpPr>
            <a:spLocks noGrp="1"/>
          </p:cNvSpPr>
          <p:nvPr>
            <p:ph type="subTitle" idx="1"/>
          </p:nvPr>
        </p:nvSpPr>
        <p:spPr>
          <a:xfrm>
            <a:off x="1025432" y="4764715"/>
            <a:ext cx="7753766" cy="757130"/>
          </a:xfrm>
        </p:spPr>
        <p:txBody>
          <a:bodyPr/>
          <a:lstStyle/>
          <a:p>
            <a:pPr>
              <a:spcBef>
                <a:spcPts val="0"/>
              </a:spcBef>
              <a:spcAft>
                <a:spcPts val="0"/>
              </a:spcAft>
            </a:pPr>
            <a:r>
              <a:rPr lang="en-US" sz="2000" dirty="0">
                <a:solidFill>
                  <a:srgbClr val="000000"/>
                </a:solidFill>
                <a:effectLst/>
                <a:latin typeface="Times New Roman" panose="02020603050405020304" pitchFamily="18" charset="0"/>
                <a:ea typeface="Aptos" panose="020B0004020202020204" pitchFamily="34" charset="0"/>
              </a:rPr>
              <a:t>A lessening in amount, force, magnitude, or value</a:t>
            </a:r>
            <a:endParaRPr lang="en-US" sz="2000" dirty="0">
              <a:solidFill>
                <a:srgbClr val="000000"/>
              </a:solidFill>
              <a:effectLst/>
              <a:latin typeface="Arial" panose="020B0604020202020204" pitchFamily="34" charset="0"/>
              <a:ea typeface="Times New Roman" panose="02020603050405020304" pitchFamily="18" charset="0"/>
            </a:endParaRPr>
          </a:p>
          <a:p>
            <a:pPr>
              <a:spcBef>
                <a:spcPts val="0"/>
              </a:spcBef>
              <a:spcAft>
                <a:spcPts val="0"/>
              </a:spcAft>
            </a:pPr>
            <a:r>
              <a:rPr lang="en-CA" dirty="0"/>
              <a:t>					</a:t>
            </a:r>
            <a:r>
              <a:rPr lang="en-CA" sz="1800" dirty="0"/>
              <a:t>-Merriam Webster Dictionary</a:t>
            </a:r>
          </a:p>
        </p:txBody>
      </p:sp>
      <p:pic>
        <p:nvPicPr>
          <p:cNvPr id="9" name="Picture 8">
            <a:extLst>
              <a:ext uri="{FF2B5EF4-FFF2-40B4-BE49-F238E27FC236}">
                <a16:creationId xmlns:a16="http://schemas.microsoft.com/office/drawing/2014/main" id="{60A38991-8877-1AFD-589B-AB578CC399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1" y="1697491"/>
            <a:ext cx="12047233" cy="1990164"/>
          </a:xfrm>
          <a:prstGeom prst="rect">
            <a:avLst/>
          </a:prstGeom>
        </p:spPr>
      </p:pic>
      <p:pic>
        <p:nvPicPr>
          <p:cNvPr id="7" name="Picture 6">
            <a:extLst>
              <a:ext uri="{FF2B5EF4-FFF2-40B4-BE49-F238E27FC236}">
                <a16:creationId xmlns:a16="http://schemas.microsoft.com/office/drawing/2014/main" id="{6087B143-97F5-2A62-B1C5-277EDAA2D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3156" y="3931669"/>
            <a:ext cx="2349500" cy="2349500"/>
          </a:xfrm>
          <a:prstGeom prst="rect">
            <a:avLst/>
          </a:prstGeom>
        </p:spPr>
      </p:pic>
    </p:spTree>
    <p:extLst>
      <p:ext uri="{BB962C8B-B14F-4D97-AF65-F5344CB8AC3E}">
        <p14:creationId xmlns:p14="http://schemas.microsoft.com/office/powerpoint/2010/main" val="304188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834" y="4040155"/>
            <a:ext cx="11240328" cy="646331"/>
          </a:xfrm>
        </p:spPr>
        <p:txBody>
          <a:bodyPr>
            <a:spAutoFit/>
          </a:bodyPr>
          <a:lstStyle/>
          <a:p>
            <a:r>
              <a:rPr lang="en-US"/>
              <a:t>Sound Attenuating Solutions:</a:t>
            </a:r>
          </a:p>
        </p:txBody>
      </p:sp>
      <p:sp>
        <p:nvSpPr>
          <p:cNvPr id="3" name="Subtitle 2"/>
          <p:cNvSpPr>
            <a:spLocks noGrp="1"/>
          </p:cNvSpPr>
          <p:nvPr>
            <p:ph type="subTitle" idx="1"/>
          </p:nvPr>
        </p:nvSpPr>
        <p:spPr>
          <a:xfrm>
            <a:off x="7156034" y="4572186"/>
            <a:ext cx="4337466" cy="1666097"/>
          </a:xfrm>
        </p:spPr>
        <p:txBody>
          <a:bodyPr wrap="square">
            <a:spAutoFit/>
          </a:bodyPr>
          <a:lstStyle/>
          <a:p>
            <a:r>
              <a:rPr lang="en-US"/>
              <a:t>1. Gradient Coil Shape</a:t>
            </a:r>
          </a:p>
          <a:p>
            <a:r>
              <a:rPr lang="en-US"/>
              <a:t>2. Protocol Optimization</a:t>
            </a:r>
          </a:p>
          <a:p>
            <a:r>
              <a:rPr lang="en-US"/>
              <a:t>3. Hearing Protection</a:t>
            </a:r>
          </a:p>
        </p:txBody>
      </p:sp>
      <p:pic>
        <p:nvPicPr>
          <p:cNvPr id="5" name="Picture 4">
            <a:extLst>
              <a:ext uri="{FF2B5EF4-FFF2-40B4-BE49-F238E27FC236}">
                <a16:creationId xmlns:a16="http://schemas.microsoft.com/office/drawing/2014/main" id="{9D7A14BB-5B87-C9E5-289A-AE496BB3BAC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833" y="1667435"/>
            <a:ext cx="11240327" cy="1855694"/>
          </a:xfrm>
          <a:prstGeom prst="rect">
            <a:avLst/>
          </a:prstGeom>
        </p:spPr>
      </p:pic>
      <p:pic>
        <p:nvPicPr>
          <p:cNvPr id="4" name="Picture 3">
            <a:extLst>
              <a:ext uri="{FF2B5EF4-FFF2-40B4-BE49-F238E27FC236}">
                <a16:creationId xmlns:a16="http://schemas.microsoft.com/office/drawing/2014/main" id="{73A0E3A3-7EB4-8A22-1DB3-773785069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96" y="4641628"/>
            <a:ext cx="3437228" cy="1641513"/>
          </a:xfrm>
          <a:prstGeom prst="rect">
            <a:avLst/>
          </a:prstGeom>
        </p:spPr>
      </p:pic>
      <p:pic>
        <p:nvPicPr>
          <p:cNvPr id="6" name="Picture 5">
            <a:extLst>
              <a:ext uri="{FF2B5EF4-FFF2-40B4-BE49-F238E27FC236}">
                <a16:creationId xmlns:a16="http://schemas.microsoft.com/office/drawing/2014/main" id="{B959D5FA-5765-7C6A-8446-1A9EC9D23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754" y="4709909"/>
            <a:ext cx="3295650" cy="1390650"/>
          </a:xfrm>
          <a:prstGeom prst="rect">
            <a:avLst/>
          </a:prstGeom>
        </p:spPr>
      </p:pic>
    </p:spTree>
    <p:extLst>
      <p:ext uri="{BB962C8B-B14F-4D97-AF65-F5344CB8AC3E}">
        <p14:creationId xmlns:p14="http://schemas.microsoft.com/office/powerpoint/2010/main" val="125628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ELECTEDLANGUAGE" val="English US"/>
</p:tagLst>
</file>

<file path=ppt/theme/theme1.xml><?xml version="1.0" encoding="utf-8"?>
<a:theme xmlns:a="http://schemas.openxmlformats.org/drawingml/2006/main" name="VCH - Dark with footer">
  <a:themeElements>
    <a:clrScheme name="Custom 1">
      <a:dk1>
        <a:srgbClr val="262424"/>
      </a:dk1>
      <a:lt1>
        <a:srgbClr val="FFFFFF"/>
      </a:lt1>
      <a:dk2>
        <a:srgbClr val="0F2D52"/>
      </a:dk2>
      <a:lt2>
        <a:srgbClr val="939598"/>
      </a:lt2>
      <a:accent1>
        <a:srgbClr val="0091B9"/>
      </a:accent1>
      <a:accent2>
        <a:srgbClr val="8C2D62"/>
      </a:accent2>
      <a:accent3>
        <a:srgbClr val="F47E4F"/>
      </a:accent3>
      <a:accent4>
        <a:srgbClr val="82C2D9"/>
      </a:accent4>
      <a:accent5>
        <a:srgbClr val="73C167"/>
      </a:accent5>
      <a:accent6>
        <a:srgbClr val="EDB660"/>
      </a:accent6>
      <a:hlink>
        <a:srgbClr val="0091B9"/>
      </a:hlink>
      <a:folHlink>
        <a:srgbClr val="82C2D9"/>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0000"/>
          </a:lnSpc>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Valley Children">
      <a:dk1>
        <a:srgbClr val="262424"/>
      </a:dk1>
      <a:lt1>
        <a:srgbClr val="FFFFFF"/>
      </a:lt1>
      <a:dk2>
        <a:srgbClr val="2D495D"/>
      </a:dk2>
      <a:lt2>
        <a:srgbClr val="929496"/>
      </a:lt2>
      <a:accent1>
        <a:srgbClr val="0090B6"/>
      </a:accent1>
      <a:accent2>
        <a:srgbClr val="8F6790"/>
      </a:accent2>
      <a:accent3>
        <a:srgbClr val="DA7D52"/>
      </a:accent3>
      <a:accent4>
        <a:srgbClr val="8ABDD5"/>
      </a:accent4>
      <a:accent5>
        <a:srgbClr val="609963"/>
      </a:accent5>
      <a:accent6>
        <a:srgbClr val="DEB465"/>
      </a:accent6>
      <a:hlink>
        <a:srgbClr val="0090B6"/>
      </a:hlink>
      <a:folHlink>
        <a:srgbClr val="8ABDD5"/>
      </a:folHlink>
    </a:clrScheme>
    <a:fontScheme name="VCH">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Valley Children">
      <a:dk1>
        <a:srgbClr val="262424"/>
      </a:dk1>
      <a:lt1>
        <a:srgbClr val="FFFFFF"/>
      </a:lt1>
      <a:dk2>
        <a:srgbClr val="2D495D"/>
      </a:dk2>
      <a:lt2>
        <a:srgbClr val="929496"/>
      </a:lt2>
      <a:accent1>
        <a:srgbClr val="0090B6"/>
      </a:accent1>
      <a:accent2>
        <a:srgbClr val="8F6790"/>
      </a:accent2>
      <a:accent3>
        <a:srgbClr val="DA7D52"/>
      </a:accent3>
      <a:accent4>
        <a:srgbClr val="8ABDD5"/>
      </a:accent4>
      <a:accent5>
        <a:srgbClr val="609963"/>
      </a:accent5>
      <a:accent6>
        <a:srgbClr val="DEB465"/>
      </a:accent6>
      <a:hlink>
        <a:srgbClr val="0090B6"/>
      </a:hlink>
      <a:folHlink>
        <a:srgbClr val="8ABDD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8059402FE43C4383F900A88E94718A" ma:contentTypeVersion="2" ma:contentTypeDescription="Create a new document." ma:contentTypeScope="" ma:versionID="1e62f404bd2aaa8f611b5892c25cae97">
  <xsd:schema xmlns:xsd="http://www.w3.org/2001/XMLSchema" xmlns:xs="http://www.w3.org/2001/XMLSchema" xmlns:p="http://schemas.microsoft.com/office/2006/metadata/properties" xmlns:ns2="dd1d9019-59be-4904-81b8-1f43d16efe5b" xmlns:ns3="58d9c08c-e9c8-4023-bb33-a723566a1073" targetNamespace="http://schemas.microsoft.com/office/2006/metadata/properties" ma:root="true" ma:fieldsID="b9ef6f0d04a43e88a952eca48923e116" ns2:_="" ns3:_="">
    <xsd:import namespace="dd1d9019-59be-4904-81b8-1f43d16efe5b"/>
    <xsd:import namespace="58d9c08c-e9c8-4023-bb33-a723566a1073"/>
    <xsd:element name="properties">
      <xsd:complexType>
        <xsd:sequence>
          <xsd:element name="documentManagement">
            <xsd:complexType>
              <xsd:all>
                <xsd:element ref="ns2:_x0032_024_x0020_Call_x0020_for_x0020_Abstract_x0020_Flyer"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d9019-59be-4904-81b8-1f43d16efe5b" elementFormDefault="qualified">
    <xsd:import namespace="http://schemas.microsoft.com/office/2006/documentManagement/types"/>
    <xsd:import namespace="http://schemas.microsoft.com/office/infopath/2007/PartnerControls"/>
    <xsd:element name="_x0032_024_x0020_Call_x0020_for_x0020_Abstract_x0020_Flyer" ma:index="8" nillable="true" ma:displayName="2024 Call for Abstract Flyer" ma:format="Image" ma:internalName="_x0032_024_x0020_Call_x0020_for_x0020_Abstract_x0020_Flyer">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8d9c08c-e9c8-4023-bb33-a723566a1073"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x0032_024_x0020_Call_x0020_for_x0020_Abstract_x0020_Flyer xmlns="dd1d9019-59be-4904-81b8-1f43d16efe5b">
      <Url xsi:nil="true"/>
      <Description xsi:nil="true"/>
    </_x0032_024_x0020_Call_x0020_for_x0020_Abstract_x0020_Flyer>
  </documentManagement>
</p:properties>
</file>

<file path=customXml/itemProps1.xml><?xml version="1.0" encoding="utf-8"?>
<ds:datastoreItem xmlns:ds="http://schemas.openxmlformats.org/officeDocument/2006/customXml" ds:itemID="{CB7BD40F-4CF4-4BC4-88AC-444DDF8BA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1d9019-59be-4904-81b8-1f43d16efe5b"/>
    <ds:schemaRef ds:uri="58d9c08c-e9c8-4023-bb33-a723566a10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5DB9D1-5182-427C-B678-A2D95C22FFE1}">
  <ds:schemaRefs>
    <ds:schemaRef ds:uri="http://schemas.microsoft.com/sharepoint/v3/contenttype/forms"/>
  </ds:schemaRefs>
</ds:datastoreItem>
</file>

<file path=customXml/itemProps3.xml><?xml version="1.0" encoding="utf-8"?>
<ds:datastoreItem xmlns:ds="http://schemas.openxmlformats.org/officeDocument/2006/customXml" ds:itemID="{B26766C3-BA68-463D-A11F-C38B20432A9C}">
  <ds:schemaRefs>
    <ds:schemaRef ds:uri="http://purl.org/dc/elements/1.1/"/>
    <ds:schemaRef ds:uri="http://schemas.openxmlformats.org/package/2006/metadata/core-properties"/>
    <ds:schemaRef ds:uri="dd1d9019-59be-4904-81b8-1f43d16efe5b"/>
    <ds:schemaRef ds:uri="http://purl.org/dc/dcmitype/"/>
    <ds:schemaRef ds:uri="http://schemas.microsoft.com/office/2006/documentManagement/types"/>
    <ds:schemaRef ds:uri="http://schemas.microsoft.com/office/infopath/2007/PartnerControls"/>
    <ds:schemaRef ds:uri="http://schemas.microsoft.com/office/2006/metadata/properties"/>
    <ds:schemaRef ds:uri="58d9c08c-e9c8-4023-bb33-a723566a107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29841</TotalTime>
  <Words>1242</Words>
  <Application>Microsoft Macintosh PowerPoint</Application>
  <PresentationFormat>Widescreen</PresentationFormat>
  <Paragraphs>103</Paragraphs>
  <Slides>17</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Segoe UI Light</vt:lpstr>
      <vt:lpstr>Aptos</vt:lpstr>
      <vt:lpstr>Arial</vt:lpstr>
      <vt:lpstr>Times New Roman</vt:lpstr>
      <vt:lpstr>Wingdings</vt:lpstr>
      <vt:lpstr>VCH - Dark with footer</vt:lpstr>
      <vt:lpstr>Sound Attenuation During MRI Exams</vt:lpstr>
      <vt:lpstr>Sound Attenuation During MRI Exams</vt:lpstr>
      <vt:lpstr>Sound Attenuation During MRI Exams</vt:lpstr>
      <vt:lpstr>Regulatory Oversight</vt:lpstr>
      <vt:lpstr>Normal Sounds and Their Intensity</vt:lpstr>
      <vt:lpstr>Sound Pressure Levels</vt:lpstr>
      <vt:lpstr>Sound Pressure Levels</vt:lpstr>
      <vt:lpstr>Sound Attenuation</vt:lpstr>
      <vt:lpstr>Sound Attenuating Solutions:</vt:lpstr>
      <vt:lpstr>Gradient coil shape    Would be an important factor during the        design phase of an MRI machine    Not practical as an everyday solution    Information can become very technical   </vt:lpstr>
      <vt:lpstr>Protocol Optimization  Sequences are “optimized” so that they are less noisy. Can become very complicated and resultant sequences can affect image quality.  Manufacturer solutions not always available. </vt:lpstr>
      <vt:lpstr>Hearing Protection  Current, available hearing protection options:  *Ear plugs  -one time use  -foam  -30 dB NRR  -one size  *Headphones  -adult sized  -rigid design, hard plastic    or super soft foam   </vt:lpstr>
      <vt:lpstr> Proper Earplug Insertion  Correctly inserted earplugs can reduce the level of      sound exposure considerably, decreasing your risk of      hearing damage (WHO) Correct Insertion of earplugs  1. Roll earplug between your thumb and                    forefinger to compress it.  2. Using your other hand, pull your ear up and       back. This will increase the opening of the ear       canal.  3. Insert the earplug into the ear canal, to a            comfortable depth, and hold it in place with       your finger until it expands in place securely. </vt:lpstr>
      <vt:lpstr>Just for Fun</vt:lpstr>
      <vt:lpstr>Quality Improvement Suggestion </vt:lpstr>
      <vt:lpstr>Conclusion  *MRI is a useful, effective diagnostic tool. *The imaging team works diligently to ensure every patient receives the best, safest care possible. *Acoustic noise from MRI machines can produce loud, repetitious sounds that can make our patients uncomfortable and can reach 138dB3. *The most effective, available means of sound attenuation is hearing protection. *Every patient is offered hearing protection every time. *Currently available forms of hearing protection include coated, foam ear plugs that offer 30 dB of protection and   headphones that offer an additional 7 dB of protection. *Newer solutions in hearing protection are becoming more widely utilized. *DREAMIES are a hearing protection solution designed for children from neonate through age two.  *Multiple sizes are available  based on head size, and they are easy to apply. *DREAMIES offer 27 dB of hearing protection for our most sensitive patients. *DREAMIES would add an additional tool for technologists to use when providing hearing protection. *Used in conjunction with existing hearing protection options, our kiddos here at Valley Children’s hospital would benefit from more than 50 decibels of protection while undergoing diagnostic imaging exams.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Chantal Bossé</dc:creator>
  <cp:lastModifiedBy>Melissa K</cp:lastModifiedBy>
  <cp:revision>121</cp:revision>
  <dcterms:created xsi:type="dcterms:W3CDTF">2017-05-29T18:21:28Z</dcterms:created>
  <dcterms:modified xsi:type="dcterms:W3CDTF">2025-07-18T06:39:20Z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0x0101007B8059402FE43C4383F900A88E94718A</vt:lpwstr>
  </property>
  <property fmtid="{D5CDD505-2E9C-101B-9397-08002B2CF9AE}" pid="3" name="_dlc_DocIdItemGuid">
    <vt:lpwstr>d65f34cb-24b0-4856-9bb6-0dc589f20a77</vt:lpwstr>
  </property>
</Properties>
</file>