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638" r:id="rId2"/>
    <p:sldId id="656" r:id="rId3"/>
    <p:sldId id="659" r:id="rId4"/>
    <p:sldId id="626" r:id="rId5"/>
    <p:sldId id="660" r:id="rId6"/>
    <p:sldId id="662" r:id="rId7"/>
    <p:sldId id="684" r:id="rId8"/>
    <p:sldId id="676" r:id="rId9"/>
    <p:sldId id="681" r:id="rId10"/>
    <p:sldId id="667" r:id="rId11"/>
    <p:sldId id="668" r:id="rId12"/>
    <p:sldId id="679" r:id="rId13"/>
    <p:sldId id="670" r:id="rId14"/>
    <p:sldId id="678" r:id="rId15"/>
    <p:sldId id="682" r:id="rId16"/>
    <p:sldId id="677" r:id="rId17"/>
    <p:sldId id="683" r:id="rId18"/>
    <p:sldId id="675" r:id="rId19"/>
  </p:sldIdLst>
  <p:sldSz cx="12192000" cy="6858000"/>
  <p:notesSz cx="7010400" cy="9236075"/>
  <p:defaultTextStyle>
    <a:defPPr>
      <a:defRPr lang="id-ID"/>
    </a:defPPr>
    <a:lvl1pPr algn="l" rtl="0" eaLnBrk="0" fontAlgn="base" hangingPunct="0">
      <a:spcBef>
        <a:spcPct val="0"/>
      </a:spcBef>
      <a:spcAft>
        <a:spcPct val="0"/>
      </a:spcAft>
      <a:defRPr kern="1200">
        <a:solidFill>
          <a:schemeClr val="tx1"/>
        </a:solidFill>
        <a:latin typeface="PT Sans  "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PT Sans  "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PT Sans  "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PT Sans  "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PT Sans  " charset="0"/>
        <a:ea typeface="MS PGothic" panose="020B0600070205080204" pitchFamily="34" charset="-128"/>
        <a:cs typeface="+mn-cs"/>
      </a:defRPr>
    </a:lvl5pPr>
    <a:lvl6pPr marL="2286000" algn="l" defTabSz="914400" rtl="0" eaLnBrk="1" latinLnBrk="0" hangingPunct="1">
      <a:defRPr kern="1200">
        <a:solidFill>
          <a:schemeClr val="tx1"/>
        </a:solidFill>
        <a:latin typeface="PT Sans  " charset="0"/>
        <a:ea typeface="MS PGothic" panose="020B0600070205080204" pitchFamily="34" charset="-128"/>
        <a:cs typeface="+mn-cs"/>
      </a:defRPr>
    </a:lvl6pPr>
    <a:lvl7pPr marL="2743200" algn="l" defTabSz="914400" rtl="0" eaLnBrk="1" latinLnBrk="0" hangingPunct="1">
      <a:defRPr kern="1200">
        <a:solidFill>
          <a:schemeClr val="tx1"/>
        </a:solidFill>
        <a:latin typeface="PT Sans  " charset="0"/>
        <a:ea typeface="MS PGothic" panose="020B0600070205080204" pitchFamily="34" charset="-128"/>
        <a:cs typeface="+mn-cs"/>
      </a:defRPr>
    </a:lvl7pPr>
    <a:lvl8pPr marL="3200400" algn="l" defTabSz="914400" rtl="0" eaLnBrk="1" latinLnBrk="0" hangingPunct="1">
      <a:defRPr kern="1200">
        <a:solidFill>
          <a:schemeClr val="tx1"/>
        </a:solidFill>
        <a:latin typeface="PT Sans  " charset="0"/>
        <a:ea typeface="MS PGothic" panose="020B0600070205080204" pitchFamily="34" charset="-128"/>
        <a:cs typeface="+mn-cs"/>
      </a:defRPr>
    </a:lvl8pPr>
    <a:lvl9pPr marL="3657600" algn="l" defTabSz="914400" rtl="0" eaLnBrk="1" latinLnBrk="0" hangingPunct="1">
      <a:defRPr kern="1200">
        <a:solidFill>
          <a:schemeClr val="tx1"/>
        </a:solidFill>
        <a:latin typeface="PT Sans  "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 Stambaugh" initials="JS" lastIdx="2" clrIdx="0">
    <p:extLst>
      <p:ext uri="{19B8F6BF-5375-455C-9EA6-DF929625EA0E}">
        <p15:presenceInfo xmlns:p15="http://schemas.microsoft.com/office/powerpoint/2012/main" userId="S-1-5-21-1980074738-3689394434-1597417535-183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99CC"/>
    <a:srgbClr val="33CCCC"/>
    <a:srgbClr val="000099"/>
    <a:srgbClr val="993366"/>
    <a:srgbClr val="080808"/>
    <a:srgbClr val="99CCFF"/>
    <a:srgbClr val="3399FF"/>
    <a:srgbClr val="66CCFF"/>
    <a:srgbClr val="78AA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96" autoAdjust="0"/>
    <p:restoredTop sz="94767" autoAdjust="0"/>
  </p:normalViewPr>
  <p:slideViewPr>
    <p:cSldViewPr>
      <p:cViewPr varScale="1">
        <p:scale>
          <a:sx n="114" d="100"/>
          <a:sy n="114" d="100"/>
        </p:scale>
        <p:origin x="1140" y="12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558"/>
    </p:cViewPr>
  </p:sorterViewPr>
  <p:notesViewPr>
    <p:cSldViewPr>
      <p:cViewPr varScale="1">
        <p:scale>
          <a:sx n="87" d="100"/>
          <a:sy n="87" d="100"/>
        </p:scale>
        <p:origin x="3804" y="72"/>
      </p:cViewPr>
      <p:guideLst>
        <p:guide orient="horz" pos="2909"/>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B2E84F-39CF-43CE-B726-0E051D8ACDD5}"/>
              </a:ext>
            </a:extLst>
          </p:cNvPr>
          <p:cNvSpPr>
            <a:spLocks noGrp="1"/>
          </p:cNvSpPr>
          <p:nvPr>
            <p:ph type="hdr" sz="quarter"/>
          </p:nvPr>
        </p:nvSpPr>
        <p:spPr>
          <a:xfrm>
            <a:off x="0" y="1"/>
            <a:ext cx="3037840" cy="463407"/>
          </a:xfrm>
          <a:prstGeom prst="rect">
            <a:avLst/>
          </a:prstGeom>
        </p:spPr>
        <p:txBody>
          <a:bodyPr vert="horz" lIns="93172" tIns="46586" rIns="93172" bIns="46586" rtlCol="0"/>
          <a:lstStyle>
            <a:lvl1pPr algn="l" eaLnBrk="1" fontAlgn="auto" hangingPunct="1">
              <a:spcBef>
                <a:spcPts val="0"/>
              </a:spcBef>
              <a:spcAft>
                <a:spcPts val="0"/>
              </a:spcAft>
              <a:defRPr sz="1300">
                <a:latin typeface="+mn-lt"/>
                <a:ea typeface="+mn-ea"/>
                <a:cs typeface="+mn-cs"/>
              </a:defRPr>
            </a:lvl1pPr>
          </a:lstStyle>
          <a:p>
            <a:pPr>
              <a:defRPr/>
            </a:pPr>
            <a:endParaRPr lang="id-ID"/>
          </a:p>
        </p:txBody>
      </p:sp>
      <p:sp>
        <p:nvSpPr>
          <p:cNvPr id="3" name="Date Placeholder 2">
            <a:extLst>
              <a:ext uri="{FF2B5EF4-FFF2-40B4-BE49-F238E27FC236}">
                <a16:creationId xmlns:a16="http://schemas.microsoft.com/office/drawing/2014/main" id="{3DD77534-8CE9-4091-B00C-C8D420D43661}"/>
              </a:ext>
            </a:extLst>
          </p:cNvPr>
          <p:cNvSpPr>
            <a:spLocks noGrp="1"/>
          </p:cNvSpPr>
          <p:nvPr>
            <p:ph type="dt" sz="quarter" idx="1"/>
          </p:nvPr>
        </p:nvSpPr>
        <p:spPr>
          <a:xfrm>
            <a:off x="3970938" y="1"/>
            <a:ext cx="3037840" cy="463407"/>
          </a:xfrm>
          <a:prstGeom prst="rect">
            <a:avLst/>
          </a:prstGeom>
        </p:spPr>
        <p:txBody>
          <a:bodyPr vert="horz" wrap="square" lIns="93172" tIns="46586" rIns="93172" bIns="46586" numCol="1" anchor="t" anchorCtr="0" compatLnSpc="1">
            <a:prstTxWarp prst="textNoShape">
              <a:avLst/>
            </a:prstTxWarp>
          </a:bodyPr>
          <a:lstStyle>
            <a:lvl1pPr algn="r" eaLnBrk="1" hangingPunct="1">
              <a:defRPr sz="1300">
                <a:latin typeface="Calibri" panose="020F0502020204030204" pitchFamily="34" charset="0"/>
              </a:defRPr>
            </a:lvl1pPr>
          </a:lstStyle>
          <a:p>
            <a:fld id="{69F6361A-4E14-4BCB-B24E-595FC345E67C}" type="datetimeFigureOut">
              <a:rPr lang="id-ID" altLang="en-US"/>
              <a:pPr/>
              <a:t>24/04/2023</a:t>
            </a:fld>
            <a:endParaRPr lang="id-ID" altLang="en-US"/>
          </a:p>
        </p:txBody>
      </p:sp>
      <p:sp>
        <p:nvSpPr>
          <p:cNvPr id="4" name="Footer Placeholder 3">
            <a:extLst>
              <a:ext uri="{FF2B5EF4-FFF2-40B4-BE49-F238E27FC236}">
                <a16:creationId xmlns:a16="http://schemas.microsoft.com/office/drawing/2014/main" id="{FAC3A17D-99E4-4682-91D5-48B95CB67D78}"/>
              </a:ext>
            </a:extLst>
          </p:cNvPr>
          <p:cNvSpPr>
            <a:spLocks noGrp="1"/>
          </p:cNvSpPr>
          <p:nvPr>
            <p:ph type="ftr" sz="quarter" idx="2"/>
          </p:nvPr>
        </p:nvSpPr>
        <p:spPr>
          <a:xfrm>
            <a:off x="0" y="8772669"/>
            <a:ext cx="3037840" cy="463406"/>
          </a:xfrm>
          <a:prstGeom prst="rect">
            <a:avLst/>
          </a:prstGeom>
        </p:spPr>
        <p:txBody>
          <a:bodyPr vert="horz" lIns="93172" tIns="46586" rIns="93172" bIns="46586" rtlCol="0" anchor="b"/>
          <a:lstStyle>
            <a:lvl1pPr algn="l" eaLnBrk="1" fontAlgn="auto" hangingPunct="1">
              <a:spcBef>
                <a:spcPts val="0"/>
              </a:spcBef>
              <a:spcAft>
                <a:spcPts val="0"/>
              </a:spcAft>
              <a:defRPr sz="1300">
                <a:latin typeface="+mn-lt"/>
                <a:ea typeface="+mn-ea"/>
                <a:cs typeface="+mn-cs"/>
              </a:defRPr>
            </a:lvl1pPr>
          </a:lstStyle>
          <a:p>
            <a:pPr>
              <a:defRPr/>
            </a:pPr>
            <a:endParaRPr lang="id-ID"/>
          </a:p>
        </p:txBody>
      </p:sp>
      <p:sp>
        <p:nvSpPr>
          <p:cNvPr id="5" name="Slide Number Placeholder 4">
            <a:extLst>
              <a:ext uri="{FF2B5EF4-FFF2-40B4-BE49-F238E27FC236}">
                <a16:creationId xmlns:a16="http://schemas.microsoft.com/office/drawing/2014/main" id="{5F0A4F3E-259B-48FA-B312-AACF7F9B19E8}"/>
              </a:ext>
            </a:extLst>
          </p:cNvPr>
          <p:cNvSpPr>
            <a:spLocks noGrp="1"/>
          </p:cNvSpPr>
          <p:nvPr>
            <p:ph type="sldNum" sz="quarter" idx="3"/>
          </p:nvPr>
        </p:nvSpPr>
        <p:spPr>
          <a:xfrm>
            <a:off x="3970938" y="8772669"/>
            <a:ext cx="3037840" cy="463406"/>
          </a:xfrm>
          <a:prstGeom prst="rect">
            <a:avLst/>
          </a:prstGeom>
        </p:spPr>
        <p:txBody>
          <a:bodyPr vert="horz" wrap="square" lIns="93172" tIns="46586" rIns="93172" bIns="46586" numCol="1" anchor="b" anchorCtr="0" compatLnSpc="1">
            <a:prstTxWarp prst="textNoShape">
              <a:avLst/>
            </a:prstTxWarp>
          </a:bodyPr>
          <a:lstStyle>
            <a:lvl1pPr algn="r" eaLnBrk="1" hangingPunct="1">
              <a:defRPr sz="1300">
                <a:latin typeface="Calibri" panose="020F0502020204030204" pitchFamily="34" charset="0"/>
              </a:defRPr>
            </a:lvl1pPr>
          </a:lstStyle>
          <a:p>
            <a:fld id="{7D5BADAE-AC47-41D3-8FFB-A71EA6E2FAB6}" type="slidenum">
              <a:rPr lang="id-ID" altLang="en-US"/>
              <a:pPr/>
              <a:t>‹#›</a:t>
            </a:fld>
            <a:endParaRPr lang="id-ID" altLang="en-US"/>
          </a:p>
        </p:txBody>
      </p:sp>
    </p:spTree>
    <p:extLst>
      <p:ext uri="{BB962C8B-B14F-4D97-AF65-F5344CB8AC3E}">
        <p14:creationId xmlns:p14="http://schemas.microsoft.com/office/powerpoint/2010/main" val="1246454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13A8B4-3AD7-4B42-A2BC-9973DE306FC3}"/>
              </a:ext>
            </a:extLst>
          </p:cNvPr>
          <p:cNvSpPr>
            <a:spLocks noGrp="1"/>
          </p:cNvSpPr>
          <p:nvPr>
            <p:ph type="hdr" sz="quarter"/>
          </p:nvPr>
        </p:nvSpPr>
        <p:spPr>
          <a:xfrm>
            <a:off x="0" y="1"/>
            <a:ext cx="3037840" cy="463407"/>
          </a:xfrm>
          <a:prstGeom prst="rect">
            <a:avLst/>
          </a:prstGeom>
        </p:spPr>
        <p:txBody>
          <a:bodyPr vert="horz" lIns="93172" tIns="46586" rIns="93172" bIns="46586" rtlCol="0"/>
          <a:lstStyle>
            <a:lvl1pPr algn="l" eaLnBrk="1" fontAlgn="auto" hangingPunct="1">
              <a:spcBef>
                <a:spcPts val="0"/>
              </a:spcBef>
              <a:spcAft>
                <a:spcPts val="0"/>
              </a:spcAft>
              <a:defRPr sz="1300">
                <a:latin typeface="+mn-lt"/>
                <a:ea typeface="+mn-ea"/>
                <a:cs typeface="+mn-cs"/>
              </a:defRPr>
            </a:lvl1pPr>
          </a:lstStyle>
          <a:p>
            <a:pPr>
              <a:defRPr/>
            </a:pPr>
            <a:endParaRPr lang="id-ID"/>
          </a:p>
        </p:txBody>
      </p:sp>
      <p:sp>
        <p:nvSpPr>
          <p:cNvPr id="3" name="Date Placeholder 2">
            <a:extLst>
              <a:ext uri="{FF2B5EF4-FFF2-40B4-BE49-F238E27FC236}">
                <a16:creationId xmlns:a16="http://schemas.microsoft.com/office/drawing/2014/main" id="{4F04B46C-03CF-449E-BA6A-BC8DB3BE1223}"/>
              </a:ext>
            </a:extLst>
          </p:cNvPr>
          <p:cNvSpPr>
            <a:spLocks noGrp="1"/>
          </p:cNvSpPr>
          <p:nvPr>
            <p:ph type="dt" idx="1"/>
          </p:nvPr>
        </p:nvSpPr>
        <p:spPr>
          <a:xfrm>
            <a:off x="3970938" y="1"/>
            <a:ext cx="3037840" cy="463407"/>
          </a:xfrm>
          <a:prstGeom prst="rect">
            <a:avLst/>
          </a:prstGeom>
        </p:spPr>
        <p:txBody>
          <a:bodyPr vert="horz" wrap="square" lIns="93172" tIns="46586" rIns="93172" bIns="46586" numCol="1" anchor="t" anchorCtr="0" compatLnSpc="1">
            <a:prstTxWarp prst="textNoShape">
              <a:avLst/>
            </a:prstTxWarp>
          </a:bodyPr>
          <a:lstStyle>
            <a:lvl1pPr algn="r" eaLnBrk="1" hangingPunct="1">
              <a:defRPr sz="1300">
                <a:latin typeface="Calibri" panose="020F0502020204030204" pitchFamily="34" charset="0"/>
              </a:defRPr>
            </a:lvl1pPr>
          </a:lstStyle>
          <a:p>
            <a:fld id="{6E525C85-4E8C-4FA2-85FB-F9571E687A20}" type="datetimeFigureOut">
              <a:rPr lang="id-ID" altLang="en-US"/>
              <a:pPr/>
              <a:t>24/04/2023</a:t>
            </a:fld>
            <a:endParaRPr lang="id-ID" altLang="en-US"/>
          </a:p>
        </p:txBody>
      </p:sp>
      <p:sp>
        <p:nvSpPr>
          <p:cNvPr id="4" name="Slide Image Placeholder 3">
            <a:extLst>
              <a:ext uri="{FF2B5EF4-FFF2-40B4-BE49-F238E27FC236}">
                <a16:creationId xmlns:a16="http://schemas.microsoft.com/office/drawing/2014/main" id="{EB23893D-6FDC-460C-8ABB-FC027D51058C}"/>
              </a:ext>
            </a:extLst>
          </p:cNvPr>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3172" tIns="46586" rIns="93172" bIns="46586" rtlCol="0" anchor="ctr"/>
          <a:lstStyle/>
          <a:p>
            <a:pPr lvl="0"/>
            <a:endParaRPr lang="id-ID" noProof="0"/>
          </a:p>
        </p:txBody>
      </p:sp>
      <p:sp>
        <p:nvSpPr>
          <p:cNvPr id="5" name="Notes Placeholder 4">
            <a:extLst>
              <a:ext uri="{FF2B5EF4-FFF2-40B4-BE49-F238E27FC236}">
                <a16:creationId xmlns:a16="http://schemas.microsoft.com/office/drawing/2014/main" id="{6EF6F1F1-0AC5-4DDD-9958-052B48F8C1EE}"/>
              </a:ext>
            </a:extLst>
          </p:cNvPr>
          <p:cNvSpPr>
            <a:spLocks noGrp="1"/>
          </p:cNvSpPr>
          <p:nvPr>
            <p:ph type="body" sz="quarter" idx="3"/>
          </p:nvPr>
        </p:nvSpPr>
        <p:spPr>
          <a:xfrm>
            <a:off x="701040" y="4444861"/>
            <a:ext cx="5608320" cy="3636705"/>
          </a:xfrm>
          <a:prstGeom prst="rect">
            <a:avLst/>
          </a:prstGeom>
        </p:spPr>
        <p:txBody>
          <a:bodyPr vert="horz" lIns="93172" tIns="46586" rIns="93172" bIns="46586"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id-ID" noProof="0" dirty="0"/>
          </a:p>
        </p:txBody>
      </p:sp>
      <p:sp>
        <p:nvSpPr>
          <p:cNvPr id="6" name="Footer Placeholder 5">
            <a:extLst>
              <a:ext uri="{FF2B5EF4-FFF2-40B4-BE49-F238E27FC236}">
                <a16:creationId xmlns:a16="http://schemas.microsoft.com/office/drawing/2014/main" id="{6ECF3021-E5AB-4D10-AFE3-5ECD2420EDD9}"/>
              </a:ext>
            </a:extLst>
          </p:cNvPr>
          <p:cNvSpPr>
            <a:spLocks noGrp="1"/>
          </p:cNvSpPr>
          <p:nvPr>
            <p:ph type="ftr" sz="quarter" idx="4"/>
          </p:nvPr>
        </p:nvSpPr>
        <p:spPr>
          <a:xfrm>
            <a:off x="0" y="8772669"/>
            <a:ext cx="3037840" cy="463406"/>
          </a:xfrm>
          <a:prstGeom prst="rect">
            <a:avLst/>
          </a:prstGeom>
        </p:spPr>
        <p:txBody>
          <a:bodyPr vert="horz" lIns="93172" tIns="46586" rIns="93172" bIns="46586" rtlCol="0" anchor="b"/>
          <a:lstStyle>
            <a:lvl1pPr algn="l" eaLnBrk="1" fontAlgn="auto" hangingPunct="1">
              <a:spcBef>
                <a:spcPts val="0"/>
              </a:spcBef>
              <a:spcAft>
                <a:spcPts val="0"/>
              </a:spcAft>
              <a:defRPr sz="1300">
                <a:latin typeface="+mn-lt"/>
                <a:ea typeface="+mn-ea"/>
                <a:cs typeface="+mn-cs"/>
              </a:defRPr>
            </a:lvl1pPr>
          </a:lstStyle>
          <a:p>
            <a:pPr>
              <a:defRPr/>
            </a:pPr>
            <a:endParaRPr lang="id-ID"/>
          </a:p>
        </p:txBody>
      </p:sp>
      <p:sp>
        <p:nvSpPr>
          <p:cNvPr id="7" name="Slide Number Placeholder 6">
            <a:extLst>
              <a:ext uri="{FF2B5EF4-FFF2-40B4-BE49-F238E27FC236}">
                <a16:creationId xmlns:a16="http://schemas.microsoft.com/office/drawing/2014/main" id="{209B5EA1-82D3-43DF-B80D-0DE7B5317487}"/>
              </a:ext>
            </a:extLst>
          </p:cNvPr>
          <p:cNvSpPr>
            <a:spLocks noGrp="1"/>
          </p:cNvSpPr>
          <p:nvPr>
            <p:ph type="sldNum" sz="quarter" idx="5"/>
          </p:nvPr>
        </p:nvSpPr>
        <p:spPr>
          <a:xfrm>
            <a:off x="3970938" y="8772669"/>
            <a:ext cx="3037840" cy="463406"/>
          </a:xfrm>
          <a:prstGeom prst="rect">
            <a:avLst/>
          </a:prstGeom>
        </p:spPr>
        <p:txBody>
          <a:bodyPr vert="horz" wrap="square" lIns="93172" tIns="46586" rIns="93172" bIns="46586" numCol="1" anchor="b" anchorCtr="0" compatLnSpc="1">
            <a:prstTxWarp prst="textNoShape">
              <a:avLst/>
            </a:prstTxWarp>
          </a:bodyPr>
          <a:lstStyle>
            <a:lvl1pPr algn="r" eaLnBrk="1" hangingPunct="1">
              <a:defRPr sz="1300">
                <a:latin typeface="Calibri" panose="020F0502020204030204" pitchFamily="34" charset="0"/>
              </a:defRPr>
            </a:lvl1pPr>
          </a:lstStyle>
          <a:p>
            <a:fld id="{E18ED762-F8DE-4A6E-9E84-D2B606B0765A}" type="slidenum">
              <a:rPr lang="id-ID" altLang="en-US"/>
              <a:pPr/>
              <a:t>‹#›</a:t>
            </a:fld>
            <a:endParaRPr lang="id-ID" altLang="en-US"/>
          </a:p>
        </p:txBody>
      </p:sp>
    </p:spTree>
    <p:extLst>
      <p:ext uri="{BB962C8B-B14F-4D97-AF65-F5344CB8AC3E}">
        <p14:creationId xmlns:p14="http://schemas.microsoft.com/office/powerpoint/2010/main" val="1005907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684213"/>
            <a:ext cx="5635625" cy="31702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25C03-456A-3147-B2D8-360A3AADCB62}" type="slidenum">
              <a:rPr lang="en-US" smtClean="0"/>
              <a:pPr/>
              <a:t>7</a:t>
            </a:fld>
            <a:endParaRPr lang="en-US" dirty="0"/>
          </a:p>
        </p:txBody>
      </p:sp>
    </p:spTree>
    <p:extLst>
      <p:ext uri="{BB962C8B-B14F-4D97-AF65-F5344CB8AC3E}">
        <p14:creationId xmlns:p14="http://schemas.microsoft.com/office/powerpoint/2010/main" val="393147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8ED762-F8DE-4A6E-9E84-D2B606B0765A}" type="slidenum">
              <a:rPr lang="id-ID" altLang="en-US" smtClean="0"/>
              <a:pPr/>
              <a:t>12</a:t>
            </a:fld>
            <a:endParaRPr lang="id-ID" altLang="en-US"/>
          </a:p>
        </p:txBody>
      </p:sp>
    </p:spTree>
    <p:extLst>
      <p:ext uri="{BB962C8B-B14F-4D97-AF65-F5344CB8AC3E}">
        <p14:creationId xmlns:p14="http://schemas.microsoft.com/office/powerpoint/2010/main" val="3420903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8ED762-F8DE-4A6E-9E84-D2B606B0765A}" type="slidenum">
              <a:rPr lang="id-ID" altLang="en-US" smtClean="0"/>
              <a:pPr/>
              <a:t>14</a:t>
            </a:fld>
            <a:endParaRPr lang="id-ID" altLang="en-US"/>
          </a:p>
        </p:txBody>
      </p:sp>
    </p:spTree>
    <p:extLst>
      <p:ext uri="{BB962C8B-B14F-4D97-AF65-F5344CB8AC3E}">
        <p14:creationId xmlns:p14="http://schemas.microsoft.com/office/powerpoint/2010/main" val="288677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a:latin typeface="Century Gothic"/>
              </a:defRPr>
            </a:lvl1pPr>
          </a:lstStyle>
          <a:p>
            <a:pPr lvl="0"/>
            <a:endParaRPr lang="id-ID" noProof="0" dirty="0"/>
          </a:p>
        </p:txBody>
      </p:sp>
    </p:spTree>
    <p:extLst>
      <p:ext uri="{BB962C8B-B14F-4D97-AF65-F5344CB8AC3E}">
        <p14:creationId xmlns:p14="http://schemas.microsoft.com/office/powerpoint/2010/main" val="233477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07139E11-6DF1-4BC9-8CCC-E7504B843A23}"/>
              </a:ext>
            </a:extLst>
          </p:cNvPr>
          <p:cNvSpPr>
            <a:spLocks noGrp="1"/>
          </p:cNvSpPr>
          <p:nvPr>
            <p:ph type="pic" sz="quarter" idx="10"/>
          </p:nvPr>
        </p:nvSpPr>
        <p:spPr>
          <a:xfrm>
            <a:off x="0" y="0"/>
            <a:ext cx="12192000" cy="6858000"/>
          </a:xfrm>
          <a:prstGeom prst="rect">
            <a:avLst/>
          </a:prstGeom>
        </p:spPr>
        <p:txBody>
          <a:bodyPr/>
          <a:lstStyle>
            <a:lvl1pPr>
              <a:defRPr>
                <a:latin typeface="Century Gothic"/>
              </a:defRPr>
            </a:lvl1pPr>
          </a:lstStyle>
          <a:p>
            <a:pPr lvl="0"/>
            <a:endParaRPr lang="id-ID" noProof="0" dirty="0"/>
          </a:p>
        </p:txBody>
      </p:sp>
      <p:sp>
        <p:nvSpPr>
          <p:cNvPr id="8" name="Rectangle 7">
            <a:extLst>
              <a:ext uri="{FF2B5EF4-FFF2-40B4-BE49-F238E27FC236}">
                <a16:creationId xmlns:a16="http://schemas.microsoft.com/office/drawing/2014/main" id="{C66A850B-D042-436C-BFAF-215B364B0B9F}"/>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4" name="Picture Placeholder 3"/>
          <p:cNvSpPr>
            <a:spLocks noGrp="1"/>
          </p:cNvSpPr>
          <p:nvPr>
            <p:ph type="pic" sz="quarter" idx="11"/>
          </p:nvPr>
        </p:nvSpPr>
        <p:spPr>
          <a:xfrm>
            <a:off x="1055440" y="3448675"/>
            <a:ext cx="2089150" cy="2089150"/>
          </a:xfrm>
          <a:prstGeom prst="rect">
            <a:avLst/>
          </a:prstGeom>
        </p:spPr>
        <p:txBody>
          <a:bodyPr/>
          <a:lstStyle>
            <a:lvl1pPr>
              <a:defRPr>
                <a:latin typeface="Century Gothic"/>
              </a:defRPr>
            </a:lvl1pPr>
          </a:lstStyle>
          <a:p>
            <a:pPr lvl="0"/>
            <a:endParaRPr lang="id-ID" noProof="0" dirty="0"/>
          </a:p>
        </p:txBody>
      </p:sp>
      <p:sp>
        <p:nvSpPr>
          <p:cNvPr id="5" name="Picture Placeholder 3"/>
          <p:cNvSpPr>
            <a:spLocks noGrp="1"/>
          </p:cNvSpPr>
          <p:nvPr>
            <p:ph type="pic" sz="quarter" idx="12"/>
          </p:nvPr>
        </p:nvSpPr>
        <p:spPr>
          <a:xfrm>
            <a:off x="3784181" y="3448675"/>
            <a:ext cx="2089150" cy="2089150"/>
          </a:xfrm>
          <a:prstGeom prst="rect">
            <a:avLst/>
          </a:prstGeom>
        </p:spPr>
        <p:txBody>
          <a:bodyPr/>
          <a:lstStyle>
            <a:lvl1pPr>
              <a:defRPr>
                <a:latin typeface="Century Gothic"/>
              </a:defRPr>
            </a:lvl1pPr>
          </a:lstStyle>
          <a:p>
            <a:pPr lvl="0"/>
            <a:endParaRPr lang="id-ID" noProof="0" dirty="0"/>
          </a:p>
        </p:txBody>
      </p:sp>
      <p:sp>
        <p:nvSpPr>
          <p:cNvPr id="6" name="Picture Placeholder 3"/>
          <p:cNvSpPr>
            <a:spLocks noGrp="1"/>
          </p:cNvSpPr>
          <p:nvPr>
            <p:ph type="pic" sz="quarter" idx="13"/>
          </p:nvPr>
        </p:nvSpPr>
        <p:spPr>
          <a:xfrm>
            <a:off x="6512922" y="3448675"/>
            <a:ext cx="2089150" cy="2089150"/>
          </a:xfrm>
          <a:prstGeom prst="rect">
            <a:avLst/>
          </a:prstGeom>
        </p:spPr>
        <p:txBody>
          <a:bodyPr/>
          <a:lstStyle>
            <a:lvl1pPr>
              <a:defRPr>
                <a:latin typeface="Century Gothic"/>
              </a:defRPr>
            </a:lvl1pPr>
          </a:lstStyle>
          <a:p>
            <a:pPr lvl="0"/>
            <a:endParaRPr lang="id-ID" noProof="0" dirty="0"/>
          </a:p>
        </p:txBody>
      </p:sp>
      <p:sp>
        <p:nvSpPr>
          <p:cNvPr id="7" name="Picture Placeholder 3"/>
          <p:cNvSpPr>
            <a:spLocks noGrp="1"/>
          </p:cNvSpPr>
          <p:nvPr>
            <p:ph type="pic" sz="quarter" idx="14"/>
          </p:nvPr>
        </p:nvSpPr>
        <p:spPr>
          <a:xfrm>
            <a:off x="9241663" y="3448675"/>
            <a:ext cx="2089150" cy="2089150"/>
          </a:xfrm>
          <a:prstGeom prst="rect">
            <a:avLst/>
          </a:prstGeom>
        </p:spPr>
        <p:txBody>
          <a:bodyPr/>
          <a:lstStyle>
            <a:lvl1pPr>
              <a:defRPr>
                <a:latin typeface="Century Gothic"/>
              </a:defRPr>
            </a:lvl1pPr>
          </a:lstStyle>
          <a:p>
            <a:pPr lvl="0"/>
            <a:endParaRPr lang="id-ID" noProof="0" dirty="0"/>
          </a:p>
        </p:txBody>
      </p:sp>
      <p:sp>
        <p:nvSpPr>
          <p:cNvPr id="9" name="TextBox 8">
            <a:extLst>
              <a:ext uri="{FF2B5EF4-FFF2-40B4-BE49-F238E27FC236}">
                <a16:creationId xmlns:a16="http://schemas.microsoft.com/office/drawing/2014/main" id="{DF5F7D8B-29FE-4646-9AB5-CCE2049A923F}"/>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12" name="TextBox 3">
            <a:extLst>
              <a:ext uri="{FF2B5EF4-FFF2-40B4-BE49-F238E27FC236}">
                <a16:creationId xmlns:a16="http://schemas.microsoft.com/office/drawing/2014/main" id="{40AA19D9-7FA9-4006-8D43-FB5B0C1D0640}"/>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403667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B92DCD-6CE2-4495-9F6D-640DD72E79E3}"/>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23" name="Picture Placeholder 22"/>
          <p:cNvSpPr>
            <a:spLocks noGrp="1"/>
          </p:cNvSpPr>
          <p:nvPr>
            <p:ph type="pic" sz="quarter" idx="10"/>
          </p:nvPr>
        </p:nvSpPr>
        <p:spPr>
          <a:xfrm>
            <a:off x="0" y="2780928"/>
            <a:ext cx="3053313" cy="2716624"/>
          </a:xfrm>
          <a:prstGeom prst="rect">
            <a:avLst/>
          </a:prstGeom>
        </p:spPr>
        <p:txBody>
          <a:bodyPr/>
          <a:lstStyle>
            <a:lvl1pPr>
              <a:defRPr>
                <a:latin typeface="Century Gothic"/>
              </a:defRPr>
            </a:lvl1pPr>
          </a:lstStyle>
          <a:p>
            <a:pPr lvl="0"/>
            <a:endParaRPr lang="id-ID" noProof="0" dirty="0"/>
          </a:p>
        </p:txBody>
      </p:sp>
      <p:sp>
        <p:nvSpPr>
          <p:cNvPr id="20" name="Picture Placeholder 22"/>
          <p:cNvSpPr>
            <a:spLocks noGrp="1"/>
          </p:cNvSpPr>
          <p:nvPr>
            <p:ph type="pic" sz="quarter" idx="11"/>
          </p:nvPr>
        </p:nvSpPr>
        <p:spPr>
          <a:xfrm>
            <a:off x="3053314" y="2780928"/>
            <a:ext cx="3054578" cy="2716624"/>
          </a:xfrm>
          <a:prstGeom prst="rect">
            <a:avLst/>
          </a:prstGeom>
        </p:spPr>
        <p:txBody>
          <a:bodyPr/>
          <a:lstStyle>
            <a:lvl1pPr>
              <a:defRPr>
                <a:latin typeface="Century Gothic"/>
              </a:defRPr>
            </a:lvl1pPr>
          </a:lstStyle>
          <a:p>
            <a:pPr lvl="0"/>
            <a:endParaRPr lang="id-ID" noProof="0" dirty="0"/>
          </a:p>
        </p:txBody>
      </p:sp>
      <p:sp>
        <p:nvSpPr>
          <p:cNvPr id="21" name="Picture Placeholder 22"/>
          <p:cNvSpPr>
            <a:spLocks noGrp="1"/>
          </p:cNvSpPr>
          <p:nvPr>
            <p:ph type="pic" sz="quarter" idx="12"/>
          </p:nvPr>
        </p:nvSpPr>
        <p:spPr>
          <a:xfrm>
            <a:off x="6104543" y="2780930"/>
            <a:ext cx="3038308" cy="2716622"/>
          </a:xfrm>
          <a:prstGeom prst="rect">
            <a:avLst/>
          </a:prstGeom>
        </p:spPr>
        <p:txBody>
          <a:bodyPr/>
          <a:lstStyle>
            <a:lvl1pPr>
              <a:defRPr>
                <a:latin typeface="Century Gothic"/>
              </a:defRPr>
            </a:lvl1pPr>
          </a:lstStyle>
          <a:p>
            <a:pPr lvl="0"/>
            <a:endParaRPr lang="id-ID" noProof="0" dirty="0"/>
          </a:p>
        </p:txBody>
      </p:sp>
      <p:sp>
        <p:nvSpPr>
          <p:cNvPr id="22" name="Picture Placeholder 22"/>
          <p:cNvSpPr>
            <a:spLocks noGrp="1"/>
          </p:cNvSpPr>
          <p:nvPr>
            <p:ph type="pic" sz="quarter" idx="13"/>
          </p:nvPr>
        </p:nvSpPr>
        <p:spPr>
          <a:xfrm>
            <a:off x="9140770" y="2780928"/>
            <a:ext cx="3053311" cy="2716623"/>
          </a:xfrm>
          <a:prstGeom prst="rect">
            <a:avLst/>
          </a:prstGeom>
        </p:spPr>
        <p:txBody>
          <a:bodyPr/>
          <a:lstStyle>
            <a:lvl1pPr>
              <a:defRPr>
                <a:latin typeface="Century Gothic"/>
              </a:defRPr>
            </a:lvl1pPr>
          </a:lstStyle>
          <a:p>
            <a:pPr lvl="0"/>
            <a:endParaRPr lang="id-ID" noProof="0" dirty="0"/>
          </a:p>
        </p:txBody>
      </p:sp>
      <p:sp>
        <p:nvSpPr>
          <p:cNvPr id="9" name="TextBox 8">
            <a:extLst>
              <a:ext uri="{FF2B5EF4-FFF2-40B4-BE49-F238E27FC236}">
                <a16:creationId xmlns:a16="http://schemas.microsoft.com/office/drawing/2014/main" id="{F4FB479D-7225-48EC-B682-E0DCAEE43B8A}"/>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10" name="TextBox 3">
            <a:extLst>
              <a:ext uri="{FF2B5EF4-FFF2-40B4-BE49-F238E27FC236}">
                <a16:creationId xmlns:a16="http://schemas.microsoft.com/office/drawing/2014/main" id="{465FE04D-12B5-4B44-B8B9-324B206969E2}"/>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3299116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6C947E-C303-4AAC-BDB0-86CB0179DD1A}"/>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4" name="Picture Placeholder 3"/>
          <p:cNvSpPr>
            <a:spLocks noGrp="1"/>
          </p:cNvSpPr>
          <p:nvPr>
            <p:ph type="pic" sz="quarter" idx="10"/>
          </p:nvPr>
        </p:nvSpPr>
        <p:spPr>
          <a:xfrm>
            <a:off x="6096000" y="0"/>
            <a:ext cx="6096000" cy="6858000"/>
          </a:xfrm>
          <a:prstGeom prst="rect">
            <a:avLst/>
          </a:prstGeom>
        </p:spPr>
        <p:txBody>
          <a:bodyPr/>
          <a:lstStyle>
            <a:lvl1pPr>
              <a:defRPr>
                <a:latin typeface="Century Gothic"/>
              </a:defRPr>
            </a:lvl1pPr>
          </a:lstStyle>
          <a:p>
            <a:pPr lvl="0"/>
            <a:endParaRPr lang="id-ID" noProof="0" dirty="0"/>
          </a:p>
        </p:txBody>
      </p:sp>
      <p:sp>
        <p:nvSpPr>
          <p:cNvPr id="5" name="TextBox 4">
            <a:extLst>
              <a:ext uri="{FF2B5EF4-FFF2-40B4-BE49-F238E27FC236}">
                <a16:creationId xmlns:a16="http://schemas.microsoft.com/office/drawing/2014/main" id="{74A508A2-8847-4206-AE46-30F14E6595BE}"/>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7" name="TextBox 3">
            <a:extLst>
              <a:ext uri="{FF2B5EF4-FFF2-40B4-BE49-F238E27FC236}">
                <a16:creationId xmlns:a16="http://schemas.microsoft.com/office/drawing/2014/main" id="{F367F900-D953-4F7B-B1EF-166E411E5518}"/>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2589016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347B7E-2329-430C-8902-C39346775AFC}"/>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7" name="Picture Placeholder 2">
            <a:extLst>
              <a:ext uri="{FF2B5EF4-FFF2-40B4-BE49-F238E27FC236}">
                <a16:creationId xmlns:a16="http://schemas.microsoft.com/office/drawing/2014/main" id="{D755C4F3-F4A6-4584-AAF8-FBECB524CC9A}"/>
              </a:ext>
            </a:extLst>
          </p:cNvPr>
          <p:cNvSpPr>
            <a:spLocks noGrp="1"/>
          </p:cNvSpPr>
          <p:nvPr>
            <p:ph type="pic" sz="quarter" idx="10"/>
          </p:nvPr>
        </p:nvSpPr>
        <p:spPr>
          <a:xfrm>
            <a:off x="0" y="0"/>
            <a:ext cx="12192000" cy="6959600"/>
          </a:xfrm>
          <a:prstGeom prst="rect">
            <a:avLst/>
          </a:prstGeom>
        </p:spPr>
        <p:txBody>
          <a:bodyPr/>
          <a:lstStyle>
            <a:lvl1pPr>
              <a:defRPr>
                <a:latin typeface="Century Gothic"/>
              </a:defRPr>
            </a:lvl1pPr>
          </a:lstStyle>
          <a:p>
            <a:pPr lvl="0"/>
            <a:endParaRPr lang="id-ID" noProof="0" dirty="0"/>
          </a:p>
        </p:txBody>
      </p:sp>
      <p:sp>
        <p:nvSpPr>
          <p:cNvPr id="5" name="TextBox 4">
            <a:extLst>
              <a:ext uri="{FF2B5EF4-FFF2-40B4-BE49-F238E27FC236}">
                <a16:creationId xmlns:a16="http://schemas.microsoft.com/office/drawing/2014/main" id="{27A97A4D-7CEA-4947-B7FC-3EF23B20F7D6}"/>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8" name="TextBox 3">
            <a:extLst>
              <a:ext uri="{FF2B5EF4-FFF2-40B4-BE49-F238E27FC236}">
                <a16:creationId xmlns:a16="http://schemas.microsoft.com/office/drawing/2014/main" id="{69D90621-4DDC-40CB-AFA6-6B68C77878D1}"/>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754570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635C23-2E06-438B-A1F3-D7F6CD2ACDD5}"/>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3" name="Picture Placeholder 2"/>
          <p:cNvSpPr>
            <a:spLocks noGrp="1"/>
          </p:cNvSpPr>
          <p:nvPr>
            <p:ph type="pic" sz="quarter" idx="10"/>
          </p:nvPr>
        </p:nvSpPr>
        <p:spPr>
          <a:xfrm>
            <a:off x="838597" y="2204864"/>
            <a:ext cx="1801020" cy="1799550"/>
          </a:xfrm>
          <a:prstGeom prst="rect">
            <a:avLst/>
          </a:prstGeom>
        </p:spPr>
        <p:txBody>
          <a:bodyPr/>
          <a:lstStyle>
            <a:lvl1pPr>
              <a:defRPr>
                <a:latin typeface="Century Gothic"/>
              </a:defRPr>
            </a:lvl1pPr>
          </a:lstStyle>
          <a:p>
            <a:pPr lvl="0"/>
            <a:endParaRPr lang="id-ID" noProof="0" dirty="0"/>
          </a:p>
        </p:txBody>
      </p:sp>
      <p:sp>
        <p:nvSpPr>
          <p:cNvPr id="12" name="Picture Placeholder 2"/>
          <p:cNvSpPr>
            <a:spLocks noGrp="1"/>
          </p:cNvSpPr>
          <p:nvPr>
            <p:ph type="pic" sz="quarter" idx="11"/>
          </p:nvPr>
        </p:nvSpPr>
        <p:spPr>
          <a:xfrm>
            <a:off x="838597" y="4221088"/>
            <a:ext cx="1801020" cy="1799550"/>
          </a:xfrm>
          <a:prstGeom prst="rect">
            <a:avLst/>
          </a:prstGeom>
        </p:spPr>
        <p:txBody>
          <a:bodyPr/>
          <a:lstStyle>
            <a:lvl1pPr>
              <a:defRPr>
                <a:latin typeface="Century Gothic"/>
              </a:defRPr>
            </a:lvl1pPr>
          </a:lstStyle>
          <a:p>
            <a:pPr lvl="0"/>
            <a:endParaRPr lang="id-ID" noProof="0" dirty="0"/>
          </a:p>
        </p:txBody>
      </p:sp>
      <p:sp>
        <p:nvSpPr>
          <p:cNvPr id="13" name="Picture Placeholder 2"/>
          <p:cNvSpPr>
            <a:spLocks noGrp="1"/>
          </p:cNvSpPr>
          <p:nvPr>
            <p:ph type="pic" sz="quarter" idx="12"/>
          </p:nvPr>
        </p:nvSpPr>
        <p:spPr>
          <a:xfrm>
            <a:off x="6672064" y="2204864"/>
            <a:ext cx="1801020" cy="1799550"/>
          </a:xfrm>
          <a:prstGeom prst="rect">
            <a:avLst/>
          </a:prstGeom>
        </p:spPr>
        <p:txBody>
          <a:bodyPr/>
          <a:lstStyle>
            <a:lvl1pPr>
              <a:defRPr>
                <a:latin typeface="Century Gothic"/>
              </a:defRPr>
            </a:lvl1pPr>
          </a:lstStyle>
          <a:p>
            <a:pPr lvl="0"/>
            <a:endParaRPr lang="id-ID" noProof="0" dirty="0"/>
          </a:p>
        </p:txBody>
      </p:sp>
      <p:sp>
        <p:nvSpPr>
          <p:cNvPr id="14" name="Picture Placeholder 2"/>
          <p:cNvSpPr>
            <a:spLocks noGrp="1"/>
          </p:cNvSpPr>
          <p:nvPr>
            <p:ph type="pic" sz="quarter" idx="13"/>
          </p:nvPr>
        </p:nvSpPr>
        <p:spPr>
          <a:xfrm>
            <a:off x="6672064" y="4221088"/>
            <a:ext cx="1801020" cy="1799550"/>
          </a:xfrm>
          <a:prstGeom prst="rect">
            <a:avLst/>
          </a:prstGeom>
        </p:spPr>
        <p:txBody>
          <a:bodyPr/>
          <a:lstStyle>
            <a:lvl1pPr>
              <a:defRPr>
                <a:latin typeface="Century Gothic"/>
              </a:defRPr>
            </a:lvl1pPr>
          </a:lstStyle>
          <a:p>
            <a:pPr lvl="0"/>
            <a:endParaRPr lang="id-ID" noProof="0" dirty="0"/>
          </a:p>
        </p:txBody>
      </p:sp>
      <p:sp>
        <p:nvSpPr>
          <p:cNvPr id="9" name="TextBox 8">
            <a:extLst>
              <a:ext uri="{FF2B5EF4-FFF2-40B4-BE49-F238E27FC236}">
                <a16:creationId xmlns:a16="http://schemas.microsoft.com/office/drawing/2014/main" id="{1659DCA9-FE56-47CD-9B52-EABB60D450E9}"/>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10" name="TextBox 3">
            <a:extLst>
              <a:ext uri="{FF2B5EF4-FFF2-40B4-BE49-F238E27FC236}">
                <a16:creationId xmlns:a16="http://schemas.microsoft.com/office/drawing/2014/main" id="{6D0C933D-A45C-4C4C-989B-06698D5135E5}"/>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3985854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41E98D-C715-4C28-8C02-CBBF2357A80B}"/>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8" name="Picture Placeholder 7"/>
          <p:cNvSpPr>
            <a:spLocks noGrp="1"/>
          </p:cNvSpPr>
          <p:nvPr>
            <p:ph type="pic" sz="quarter" idx="10"/>
          </p:nvPr>
        </p:nvSpPr>
        <p:spPr>
          <a:xfrm>
            <a:off x="479376" y="2133624"/>
            <a:ext cx="4105275" cy="4103688"/>
          </a:xfrm>
          <a:prstGeom prst="rect">
            <a:avLst/>
          </a:prstGeom>
        </p:spPr>
        <p:txBody>
          <a:bodyPr/>
          <a:lstStyle>
            <a:lvl1pPr>
              <a:defRPr>
                <a:latin typeface="Century Gothic"/>
              </a:defRPr>
            </a:lvl1pPr>
          </a:lstStyle>
          <a:p>
            <a:pPr lvl="0"/>
            <a:endParaRPr lang="id-ID" noProof="0" dirty="0"/>
          </a:p>
        </p:txBody>
      </p:sp>
      <p:sp>
        <p:nvSpPr>
          <p:cNvPr id="6" name="TextBox 5">
            <a:extLst>
              <a:ext uri="{FF2B5EF4-FFF2-40B4-BE49-F238E27FC236}">
                <a16:creationId xmlns:a16="http://schemas.microsoft.com/office/drawing/2014/main" id="{39385BCF-AA3F-40F2-8CDD-09F738648081}"/>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7" name="TextBox 3">
            <a:extLst>
              <a:ext uri="{FF2B5EF4-FFF2-40B4-BE49-F238E27FC236}">
                <a16:creationId xmlns:a16="http://schemas.microsoft.com/office/drawing/2014/main" id="{830491FF-7BC5-496F-8382-315ED93B6CCC}"/>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226781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12B3F1-A9AB-4D7F-B41B-C72C6D99BA44}"/>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3" name="Picture Placeholder 2"/>
          <p:cNvSpPr>
            <a:spLocks noGrp="1"/>
          </p:cNvSpPr>
          <p:nvPr>
            <p:ph type="pic" sz="quarter" idx="10"/>
          </p:nvPr>
        </p:nvSpPr>
        <p:spPr>
          <a:xfrm>
            <a:off x="1199729" y="2709466"/>
            <a:ext cx="2159694" cy="2159694"/>
          </a:xfrm>
          <a:prstGeom prst="rect">
            <a:avLst/>
          </a:prstGeom>
        </p:spPr>
        <p:txBody>
          <a:bodyPr/>
          <a:lstStyle>
            <a:lvl1pPr>
              <a:defRPr>
                <a:latin typeface="Century Gothic"/>
              </a:defRPr>
            </a:lvl1pPr>
          </a:lstStyle>
          <a:p>
            <a:pPr lvl="0"/>
            <a:endParaRPr lang="id-ID" noProof="0" dirty="0"/>
          </a:p>
        </p:txBody>
      </p:sp>
      <p:sp>
        <p:nvSpPr>
          <p:cNvPr id="4" name="Picture Placeholder 2"/>
          <p:cNvSpPr>
            <a:spLocks noGrp="1"/>
          </p:cNvSpPr>
          <p:nvPr>
            <p:ph type="pic" sz="quarter" idx="11"/>
          </p:nvPr>
        </p:nvSpPr>
        <p:spPr>
          <a:xfrm>
            <a:off x="5016153" y="2709466"/>
            <a:ext cx="2159694" cy="2159694"/>
          </a:xfrm>
          <a:prstGeom prst="rect">
            <a:avLst/>
          </a:prstGeom>
        </p:spPr>
        <p:txBody>
          <a:bodyPr/>
          <a:lstStyle>
            <a:lvl1pPr>
              <a:defRPr>
                <a:latin typeface="Century Gothic"/>
              </a:defRPr>
            </a:lvl1pPr>
          </a:lstStyle>
          <a:p>
            <a:pPr lvl="0"/>
            <a:endParaRPr lang="id-ID" noProof="0" dirty="0"/>
          </a:p>
        </p:txBody>
      </p:sp>
      <p:sp>
        <p:nvSpPr>
          <p:cNvPr id="5" name="Picture Placeholder 2"/>
          <p:cNvSpPr>
            <a:spLocks noGrp="1"/>
          </p:cNvSpPr>
          <p:nvPr>
            <p:ph type="pic" sz="quarter" idx="12"/>
          </p:nvPr>
        </p:nvSpPr>
        <p:spPr>
          <a:xfrm>
            <a:off x="8616553" y="2709466"/>
            <a:ext cx="2159694" cy="2159694"/>
          </a:xfrm>
          <a:prstGeom prst="rect">
            <a:avLst/>
          </a:prstGeom>
        </p:spPr>
        <p:txBody>
          <a:bodyPr/>
          <a:lstStyle>
            <a:lvl1pPr>
              <a:defRPr>
                <a:latin typeface="Century Gothic"/>
              </a:defRPr>
            </a:lvl1pPr>
          </a:lstStyle>
          <a:p>
            <a:pPr lvl="0"/>
            <a:endParaRPr lang="id-ID" noProof="0" dirty="0"/>
          </a:p>
        </p:txBody>
      </p:sp>
      <p:sp>
        <p:nvSpPr>
          <p:cNvPr id="7" name="TextBox 6">
            <a:extLst>
              <a:ext uri="{FF2B5EF4-FFF2-40B4-BE49-F238E27FC236}">
                <a16:creationId xmlns:a16="http://schemas.microsoft.com/office/drawing/2014/main" id="{4C03C0A9-5BC0-4C09-ADA3-98633F8CBA53}"/>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9" name="TextBox 3">
            <a:extLst>
              <a:ext uri="{FF2B5EF4-FFF2-40B4-BE49-F238E27FC236}">
                <a16:creationId xmlns:a16="http://schemas.microsoft.com/office/drawing/2014/main" id="{FB3B443F-2D2F-42CB-90A7-5573FDB6C4C5}"/>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4160209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B64CA7-6105-4179-9709-90CA07FD02FC}"/>
              </a:ext>
            </a:extLst>
          </p:cNvPr>
          <p:cNvSpPr/>
          <p:nvPr userDrawn="1"/>
        </p:nvSpPr>
        <p:spPr>
          <a:xfrm>
            <a:off x="0" y="0"/>
            <a:ext cx="12192000" cy="6858000"/>
          </a:xfrm>
          <a:prstGeom prst="rect">
            <a:avLst/>
          </a:prstGeom>
          <a:solidFill>
            <a:srgbClr val="171F2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0" name="Rectangle 9">
            <a:extLst>
              <a:ext uri="{FF2B5EF4-FFF2-40B4-BE49-F238E27FC236}">
                <a16:creationId xmlns:a16="http://schemas.microsoft.com/office/drawing/2014/main" id="{110B426F-8097-4BD5-A7ED-DD4076390798}"/>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12" name="TextBox 4">
            <a:extLst>
              <a:ext uri="{FF2B5EF4-FFF2-40B4-BE49-F238E27FC236}">
                <a16:creationId xmlns:a16="http://schemas.microsoft.com/office/drawing/2014/main" id="{67E391E4-41FE-4C4D-A52C-EB74D5FAEFF4}"/>
              </a:ext>
            </a:extLst>
          </p:cNvPr>
          <p:cNvSpPr txBox="1">
            <a:spLocks noChangeArrowheads="1"/>
          </p:cNvSpPr>
          <p:nvPr userDrawn="1"/>
        </p:nvSpPr>
        <p:spPr bwMode="auto">
          <a:xfrm>
            <a:off x="10633075" y="6381750"/>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
        <p:nvSpPr>
          <p:cNvPr id="3" name="Picture Placeholder 2"/>
          <p:cNvSpPr>
            <a:spLocks noGrp="1"/>
          </p:cNvSpPr>
          <p:nvPr>
            <p:ph type="pic" sz="quarter" idx="10"/>
          </p:nvPr>
        </p:nvSpPr>
        <p:spPr>
          <a:xfrm>
            <a:off x="0" y="0"/>
            <a:ext cx="5375275" cy="3429000"/>
          </a:xfrm>
          <a:prstGeom prst="rect">
            <a:avLst/>
          </a:prstGeom>
        </p:spPr>
        <p:txBody>
          <a:bodyPr/>
          <a:lstStyle>
            <a:lvl1pPr>
              <a:defRPr>
                <a:latin typeface="Century Gothic"/>
              </a:defRPr>
            </a:lvl1pPr>
          </a:lstStyle>
          <a:p>
            <a:pPr lvl="0"/>
            <a:endParaRPr lang="id-ID" noProof="0" dirty="0"/>
          </a:p>
        </p:txBody>
      </p:sp>
      <p:sp>
        <p:nvSpPr>
          <p:cNvPr id="4" name="Picture Placeholder 2"/>
          <p:cNvSpPr>
            <a:spLocks noGrp="1"/>
          </p:cNvSpPr>
          <p:nvPr>
            <p:ph type="pic" sz="quarter" idx="11"/>
          </p:nvPr>
        </p:nvSpPr>
        <p:spPr>
          <a:xfrm>
            <a:off x="5519937" y="0"/>
            <a:ext cx="3312368" cy="3429000"/>
          </a:xfrm>
          <a:prstGeom prst="rect">
            <a:avLst/>
          </a:prstGeom>
        </p:spPr>
        <p:txBody>
          <a:bodyPr/>
          <a:lstStyle>
            <a:lvl1pPr>
              <a:defRPr>
                <a:latin typeface="Century Gothic"/>
              </a:defRPr>
            </a:lvl1pPr>
          </a:lstStyle>
          <a:p>
            <a:pPr lvl="0"/>
            <a:endParaRPr lang="id-ID" noProof="0" dirty="0"/>
          </a:p>
        </p:txBody>
      </p:sp>
      <p:sp>
        <p:nvSpPr>
          <p:cNvPr id="5" name="Picture Placeholder 2"/>
          <p:cNvSpPr>
            <a:spLocks noGrp="1"/>
          </p:cNvSpPr>
          <p:nvPr>
            <p:ph type="pic" sz="quarter" idx="12"/>
          </p:nvPr>
        </p:nvSpPr>
        <p:spPr>
          <a:xfrm>
            <a:off x="8976967" y="0"/>
            <a:ext cx="3215033" cy="3429000"/>
          </a:xfrm>
          <a:prstGeom prst="rect">
            <a:avLst/>
          </a:prstGeom>
        </p:spPr>
        <p:txBody>
          <a:bodyPr/>
          <a:lstStyle>
            <a:lvl1pPr>
              <a:defRPr>
                <a:latin typeface="Century Gothic"/>
              </a:defRPr>
            </a:lvl1pPr>
          </a:lstStyle>
          <a:p>
            <a:pPr lvl="0"/>
            <a:endParaRPr lang="id-ID" noProof="0" dirty="0"/>
          </a:p>
        </p:txBody>
      </p:sp>
      <p:sp>
        <p:nvSpPr>
          <p:cNvPr id="7" name="Picture Placeholder 2"/>
          <p:cNvSpPr>
            <a:spLocks noGrp="1"/>
          </p:cNvSpPr>
          <p:nvPr>
            <p:ph type="pic" sz="quarter" idx="14"/>
          </p:nvPr>
        </p:nvSpPr>
        <p:spPr>
          <a:xfrm>
            <a:off x="4511824" y="3573016"/>
            <a:ext cx="4320481" cy="3284984"/>
          </a:xfrm>
          <a:prstGeom prst="rect">
            <a:avLst/>
          </a:prstGeom>
        </p:spPr>
        <p:txBody>
          <a:bodyPr/>
          <a:lstStyle>
            <a:lvl1pPr>
              <a:defRPr>
                <a:latin typeface="Century Gothic"/>
              </a:defRPr>
            </a:lvl1pPr>
          </a:lstStyle>
          <a:p>
            <a:pPr lvl="0"/>
            <a:endParaRPr lang="id-ID" noProof="0" dirty="0"/>
          </a:p>
        </p:txBody>
      </p:sp>
      <p:sp>
        <p:nvSpPr>
          <p:cNvPr id="8" name="Picture Placeholder 2"/>
          <p:cNvSpPr>
            <a:spLocks noGrp="1"/>
          </p:cNvSpPr>
          <p:nvPr>
            <p:ph type="pic" sz="quarter" idx="15"/>
          </p:nvPr>
        </p:nvSpPr>
        <p:spPr>
          <a:xfrm>
            <a:off x="8976967" y="3573016"/>
            <a:ext cx="3215033" cy="3284984"/>
          </a:xfrm>
          <a:prstGeom prst="rect">
            <a:avLst/>
          </a:prstGeom>
        </p:spPr>
        <p:txBody>
          <a:bodyPr/>
          <a:lstStyle>
            <a:lvl1pPr>
              <a:defRPr>
                <a:latin typeface="Century Gothic"/>
              </a:defRPr>
            </a:lvl1pPr>
          </a:lstStyle>
          <a:p>
            <a:pPr lvl="0"/>
            <a:endParaRPr lang="id-ID" noProof="0" dirty="0"/>
          </a:p>
        </p:txBody>
      </p:sp>
      <p:sp>
        <p:nvSpPr>
          <p:cNvPr id="13" name="Picture Placeholder 2">
            <a:extLst>
              <a:ext uri="{FF2B5EF4-FFF2-40B4-BE49-F238E27FC236}">
                <a16:creationId xmlns:a16="http://schemas.microsoft.com/office/drawing/2014/main" id="{20B8CB53-16C7-4565-8821-A61E8B3468A5}"/>
              </a:ext>
            </a:extLst>
          </p:cNvPr>
          <p:cNvSpPr>
            <a:spLocks noGrp="1"/>
          </p:cNvSpPr>
          <p:nvPr>
            <p:ph type="pic" sz="quarter" idx="13"/>
          </p:nvPr>
        </p:nvSpPr>
        <p:spPr>
          <a:xfrm>
            <a:off x="1" y="3573016"/>
            <a:ext cx="4367808" cy="3284984"/>
          </a:xfrm>
          <a:prstGeom prst="rect">
            <a:avLst/>
          </a:prstGeom>
        </p:spPr>
        <p:txBody>
          <a:bodyPr/>
          <a:lstStyle>
            <a:lvl1pPr>
              <a:defRPr>
                <a:latin typeface="Century Gothic"/>
              </a:defRPr>
            </a:lvl1pPr>
          </a:lstStyle>
          <a:p>
            <a:pPr lvl="0"/>
            <a:endParaRPr lang="id-ID" noProof="0" dirty="0"/>
          </a:p>
        </p:txBody>
      </p:sp>
    </p:spTree>
    <p:extLst>
      <p:ext uri="{BB962C8B-B14F-4D97-AF65-F5344CB8AC3E}">
        <p14:creationId xmlns:p14="http://schemas.microsoft.com/office/powerpoint/2010/main" val="61146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130738" y="-24510"/>
            <a:ext cx="3167961" cy="3453510"/>
          </a:xfrm>
          <a:prstGeom prst="rect">
            <a:avLst/>
          </a:prstGeom>
        </p:spPr>
        <p:txBody>
          <a:bodyPr/>
          <a:lstStyle>
            <a:lvl1pPr>
              <a:defRPr>
                <a:latin typeface="Century Gothic"/>
              </a:defRPr>
            </a:lvl1pPr>
          </a:lstStyle>
          <a:p>
            <a:pPr lvl="0"/>
            <a:endParaRPr lang="id-ID" noProof="0" dirty="0"/>
          </a:p>
        </p:txBody>
      </p:sp>
      <p:sp>
        <p:nvSpPr>
          <p:cNvPr id="4" name="Picture Placeholder 2"/>
          <p:cNvSpPr>
            <a:spLocks noGrp="1"/>
          </p:cNvSpPr>
          <p:nvPr>
            <p:ph type="pic" sz="quarter" idx="11"/>
          </p:nvPr>
        </p:nvSpPr>
        <p:spPr>
          <a:xfrm>
            <a:off x="11223" y="-24511"/>
            <a:ext cx="5020377" cy="3450535"/>
          </a:xfrm>
          <a:prstGeom prst="rect">
            <a:avLst/>
          </a:prstGeom>
        </p:spPr>
        <p:txBody>
          <a:bodyPr/>
          <a:lstStyle>
            <a:lvl1pPr>
              <a:defRPr>
                <a:latin typeface="Century Gothic"/>
              </a:defRPr>
            </a:lvl1pPr>
          </a:lstStyle>
          <a:p>
            <a:pPr lvl="0"/>
            <a:endParaRPr lang="id-ID" noProof="0" dirty="0"/>
          </a:p>
        </p:txBody>
      </p:sp>
      <p:sp>
        <p:nvSpPr>
          <p:cNvPr id="5" name="Picture Placeholder 2"/>
          <p:cNvSpPr>
            <a:spLocks noGrp="1"/>
          </p:cNvSpPr>
          <p:nvPr>
            <p:ph type="pic" sz="quarter" idx="12"/>
          </p:nvPr>
        </p:nvSpPr>
        <p:spPr>
          <a:xfrm>
            <a:off x="8397838" y="-24510"/>
            <a:ext cx="3794162" cy="3453510"/>
          </a:xfrm>
          <a:prstGeom prst="rect">
            <a:avLst/>
          </a:prstGeom>
        </p:spPr>
        <p:txBody>
          <a:bodyPr/>
          <a:lstStyle>
            <a:lvl1pPr>
              <a:defRPr>
                <a:latin typeface="Century Gothic"/>
              </a:defRPr>
            </a:lvl1pPr>
          </a:lstStyle>
          <a:p>
            <a:pPr lvl="0"/>
            <a:endParaRPr lang="id-ID" noProof="0" dirty="0"/>
          </a:p>
        </p:txBody>
      </p:sp>
      <p:sp>
        <p:nvSpPr>
          <p:cNvPr id="9" name="Picture Placeholder 2"/>
          <p:cNvSpPr>
            <a:spLocks noGrp="1"/>
          </p:cNvSpPr>
          <p:nvPr>
            <p:ph type="pic" sz="quarter" idx="13"/>
          </p:nvPr>
        </p:nvSpPr>
        <p:spPr>
          <a:xfrm>
            <a:off x="7171623" y="3555935"/>
            <a:ext cx="5020377" cy="3295202"/>
          </a:xfrm>
          <a:prstGeom prst="rect">
            <a:avLst/>
          </a:prstGeom>
        </p:spPr>
        <p:txBody>
          <a:bodyPr/>
          <a:lstStyle>
            <a:lvl1pPr>
              <a:defRPr>
                <a:latin typeface="Century Gothic"/>
              </a:defRPr>
            </a:lvl1pPr>
          </a:lstStyle>
          <a:p>
            <a:pPr lvl="0"/>
            <a:endParaRPr lang="id-ID" noProof="0" dirty="0"/>
          </a:p>
        </p:txBody>
      </p:sp>
      <p:sp>
        <p:nvSpPr>
          <p:cNvPr id="10" name="Picture Placeholder 2"/>
          <p:cNvSpPr>
            <a:spLocks noGrp="1"/>
          </p:cNvSpPr>
          <p:nvPr>
            <p:ph type="pic" sz="quarter" idx="14"/>
          </p:nvPr>
        </p:nvSpPr>
        <p:spPr>
          <a:xfrm>
            <a:off x="0" y="3555935"/>
            <a:ext cx="3761708" cy="3295202"/>
          </a:xfrm>
          <a:prstGeom prst="rect">
            <a:avLst/>
          </a:prstGeom>
        </p:spPr>
        <p:txBody>
          <a:bodyPr/>
          <a:lstStyle>
            <a:lvl1pPr>
              <a:defRPr>
                <a:latin typeface="Century Gothic"/>
              </a:defRPr>
            </a:lvl1pPr>
          </a:lstStyle>
          <a:p>
            <a:pPr lvl="0"/>
            <a:endParaRPr lang="id-ID" noProof="0" dirty="0"/>
          </a:p>
        </p:txBody>
      </p:sp>
      <p:sp>
        <p:nvSpPr>
          <p:cNvPr id="11" name="Picture Placeholder 2"/>
          <p:cNvSpPr>
            <a:spLocks noGrp="1"/>
          </p:cNvSpPr>
          <p:nvPr>
            <p:ph type="pic" sz="quarter" idx="15"/>
          </p:nvPr>
        </p:nvSpPr>
        <p:spPr>
          <a:xfrm>
            <a:off x="3882685" y="3555935"/>
            <a:ext cx="3167961" cy="3295202"/>
          </a:xfrm>
          <a:prstGeom prst="rect">
            <a:avLst/>
          </a:prstGeom>
        </p:spPr>
        <p:txBody>
          <a:bodyPr/>
          <a:lstStyle>
            <a:lvl1pPr>
              <a:defRPr>
                <a:latin typeface="Century Gothic"/>
              </a:defRPr>
            </a:lvl1pPr>
          </a:lstStyle>
          <a:p>
            <a:pPr lvl="0"/>
            <a:endParaRPr lang="id-ID" noProof="0" dirty="0"/>
          </a:p>
        </p:txBody>
      </p:sp>
    </p:spTree>
    <p:extLst>
      <p:ext uri="{BB962C8B-B14F-4D97-AF65-F5344CB8AC3E}">
        <p14:creationId xmlns:p14="http://schemas.microsoft.com/office/powerpoint/2010/main" val="1609029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3464A0-657F-47DD-BA86-A41768D96E7D}"/>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7" name="TextBox 3">
            <a:extLst>
              <a:ext uri="{FF2B5EF4-FFF2-40B4-BE49-F238E27FC236}">
                <a16:creationId xmlns:a16="http://schemas.microsoft.com/office/drawing/2014/main" id="{76526494-F108-4CE9-AE86-1797F5B6E048}"/>
              </a:ext>
            </a:extLst>
          </p:cNvPr>
          <p:cNvSpPr txBox="1">
            <a:spLocks noChangeArrowheads="1"/>
          </p:cNvSpPr>
          <p:nvPr userDrawn="1"/>
        </p:nvSpPr>
        <p:spPr bwMode="auto">
          <a:xfrm>
            <a:off x="10633075" y="6381750"/>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
        <p:nvSpPr>
          <p:cNvPr id="10" name="Picture Placeholder 8"/>
          <p:cNvSpPr>
            <a:spLocks noGrp="1"/>
          </p:cNvSpPr>
          <p:nvPr>
            <p:ph type="pic" sz="quarter" idx="11"/>
          </p:nvPr>
        </p:nvSpPr>
        <p:spPr>
          <a:xfrm>
            <a:off x="9264352" y="3573016"/>
            <a:ext cx="2927648" cy="3312368"/>
          </a:xfrm>
          <a:prstGeom prst="rect">
            <a:avLst/>
          </a:prstGeom>
        </p:spPr>
        <p:txBody>
          <a:bodyPr/>
          <a:lstStyle>
            <a:lvl1pPr>
              <a:defRPr>
                <a:latin typeface="Century Gothic"/>
              </a:defRPr>
            </a:lvl1pPr>
          </a:lstStyle>
          <a:p>
            <a:pPr lvl="0"/>
            <a:endParaRPr lang="id-ID" noProof="0" dirty="0"/>
          </a:p>
        </p:txBody>
      </p:sp>
      <p:sp>
        <p:nvSpPr>
          <p:cNvPr id="11" name="Picture Placeholder 8"/>
          <p:cNvSpPr>
            <a:spLocks noGrp="1"/>
          </p:cNvSpPr>
          <p:nvPr>
            <p:ph type="pic" sz="quarter" idx="12"/>
          </p:nvPr>
        </p:nvSpPr>
        <p:spPr>
          <a:xfrm>
            <a:off x="6096000" y="3573016"/>
            <a:ext cx="3048000" cy="3312368"/>
          </a:xfrm>
          <a:prstGeom prst="rect">
            <a:avLst/>
          </a:prstGeom>
        </p:spPr>
        <p:txBody>
          <a:bodyPr/>
          <a:lstStyle>
            <a:lvl1pPr>
              <a:defRPr>
                <a:latin typeface="Century Gothic"/>
              </a:defRPr>
            </a:lvl1pPr>
          </a:lstStyle>
          <a:p>
            <a:pPr lvl="0"/>
            <a:endParaRPr lang="id-ID" noProof="0" dirty="0"/>
          </a:p>
        </p:txBody>
      </p:sp>
      <p:sp>
        <p:nvSpPr>
          <p:cNvPr id="9" name="Picture Placeholder 8"/>
          <p:cNvSpPr>
            <a:spLocks noGrp="1"/>
          </p:cNvSpPr>
          <p:nvPr>
            <p:ph type="pic" sz="quarter" idx="10"/>
          </p:nvPr>
        </p:nvSpPr>
        <p:spPr>
          <a:xfrm>
            <a:off x="6096000" y="0"/>
            <a:ext cx="6096000" cy="3429000"/>
          </a:xfrm>
          <a:prstGeom prst="rect">
            <a:avLst/>
          </a:prstGeom>
        </p:spPr>
        <p:txBody>
          <a:bodyPr/>
          <a:lstStyle>
            <a:lvl1pPr>
              <a:defRPr>
                <a:latin typeface="Century Gothic"/>
              </a:defRPr>
            </a:lvl1pPr>
          </a:lstStyle>
          <a:p>
            <a:pPr lvl="0"/>
            <a:endParaRPr lang="id-ID" noProof="0" dirty="0"/>
          </a:p>
        </p:txBody>
      </p:sp>
    </p:spTree>
    <p:extLst>
      <p:ext uri="{BB962C8B-B14F-4D97-AF65-F5344CB8AC3E}">
        <p14:creationId xmlns:p14="http://schemas.microsoft.com/office/powerpoint/2010/main" val="212218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E5B22F-EEC6-4835-B55E-D3E11DAF6896}"/>
              </a:ext>
            </a:extLst>
          </p:cNvPr>
          <p:cNvSpPr/>
          <p:nvPr userDrawn="1"/>
        </p:nvSpPr>
        <p:spPr bwMode="auto">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5" name="Picture Placeholder 4"/>
          <p:cNvSpPr>
            <a:spLocks noGrp="1"/>
          </p:cNvSpPr>
          <p:nvPr>
            <p:ph type="pic" sz="quarter" idx="10"/>
          </p:nvPr>
        </p:nvSpPr>
        <p:spPr>
          <a:xfrm>
            <a:off x="6750424" y="0"/>
            <a:ext cx="5441576" cy="6858000"/>
          </a:xfrm>
          <a:prstGeom prst="rect">
            <a:avLst/>
          </a:prstGeom>
        </p:spPr>
        <p:txBody>
          <a:bodyPr/>
          <a:lstStyle>
            <a:lvl1pPr>
              <a:defRPr>
                <a:latin typeface="Century Gothic"/>
              </a:defRPr>
            </a:lvl1pPr>
          </a:lstStyle>
          <a:p>
            <a:pPr lvl="0"/>
            <a:endParaRPr lang="id-ID" noProof="0" dirty="0"/>
          </a:p>
        </p:txBody>
      </p:sp>
      <p:sp>
        <p:nvSpPr>
          <p:cNvPr id="6" name="TextBox 5">
            <a:extLst>
              <a:ext uri="{FF2B5EF4-FFF2-40B4-BE49-F238E27FC236}">
                <a16:creationId xmlns:a16="http://schemas.microsoft.com/office/drawing/2014/main" id="{2282AFAD-F404-455B-BE70-FF7E6314ACF2}"/>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8" name="TextBox 3">
            <a:extLst>
              <a:ext uri="{FF2B5EF4-FFF2-40B4-BE49-F238E27FC236}">
                <a16:creationId xmlns:a16="http://schemas.microsoft.com/office/drawing/2014/main" id="{821C6DA0-5E1C-413B-9FC7-D5AE560B936E}"/>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3158187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3285" y="0"/>
            <a:ext cx="1266628" cy="1527276"/>
          </a:xfrm>
          <a:prstGeom prst="rect">
            <a:avLst/>
          </a:prstGeom>
        </p:spPr>
        <p:txBody>
          <a:bodyPr/>
          <a:lstStyle>
            <a:lvl1pPr>
              <a:defRPr>
                <a:latin typeface="Century Gothic"/>
              </a:defRPr>
            </a:lvl1pPr>
          </a:lstStyle>
          <a:p>
            <a:pPr lvl="0"/>
            <a:endParaRPr lang="id-ID" noProof="0" dirty="0"/>
          </a:p>
        </p:txBody>
      </p:sp>
      <p:sp>
        <p:nvSpPr>
          <p:cNvPr id="5" name="Picture Placeholder 3"/>
          <p:cNvSpPr>
            <a:spLocks noGrp="1"/>
          </p:cNvSpPr>
          <p:nvPr>
            <p:ph type="pic" sz="quarter" idx="12"/>
          </p:nvPr>
        </p:nvSpPr>
        <p:spPr>
          <a:xfrm>
            <a:off x="1266558" y="0"/>
            <a:ext cx="1266628" cy="1527276"/>
          </a:xfrm>
          <a:prstGeom prst="rect">
            <a:avLst/>
          </a:prstGeom>
        </p:spPr>
        <p:txBody>
          <a:bodyPr/>
          <a:lstStyle>
            <a:lvl1pPr>
              <a:defRPr>
                <a:latin typeface="Century Gothic"/>
              </a:defRPr>
            </a:lvl1pPr>
          </a:lstStyle>
          <a:p>
            <a:pPr lvl="0"/>
            <a:endParaRPr lang="id-ID" noProof="0" dirty="0"/>
          </a:p>
        </p:txBody>
      </p:sp>
      <p:sp>
        <p:nvSpPr>
          <p:cNvPr id="6" name="Picture Placeholder 3"/>
          <p:cNvSpPr>
            <a:spLocks noGrp="1"/>
          </p:cNvSpPr>
          <p:nvPr>
            <p:ph type="pic" sz="quarter" idx="13"/>
          </p:nvPr>
        </p:nvSpPr>
        <p:spPr>
          <a:xfrm>
            <a:off x="2533186" y="0"/>
            <a:ext cx="1266628" cy="1527276"/>
          </a:xfrm>
          <a:prstGeom prst="rect">
            <a:avLst/>
          </a:prstGeom>
        </p:spPr>
        <p:txBody>
          <a:bodyPr/>
          <a:lstStyle>
            <a:lvl1pPr>
              <a:defRPr>
                <a:latin typeface="Century Gothic"/>
              </a:defRPr>
            </a:lvl1pPr>
          </a:lstStyle>
          <a:p>
            <a:pPr lvl="0"/>
            <a:endParaRPr lang="id-ID" noProof="0" dirty="0"/>
          </a:p>
        </p:txBody>
      </p:sp>
      <p:sp>
        <p:nvSpPr>
          <p:cNvPr id="7" name="Picture Placeholder 3"/>
          <p:cNvSpPr>
            <a:spLocks noGrp="1"/>
          </p:cNvSpPr>
          <p:nvPr>
            <p:ph type="pic" sz="quarter" idx="14"/>
          </p:nvPr>
        </p:nvSpPr>
        <p:spPr>
          <a:xfrm>
            <a:off x="3804615" y="0"/>
            <a:ext cx="1266628" cy="1527276"/>
          </a:xfrm>
          <a:prstGeom prst="rect">
            <a:avLst/>
          </a:prstGeom>
        </p:spPr>
        <p:txBody>
          <a:bodyPr/>
          <a:lstStyle>
            <a:lvl1pPr>
              <a:defRPr>
                <a:latin typeface="Century Gothic"/>
              </a:defRPr>
            </a:lvl1pPr>
          </a:lstStyle>
          <a:p>
            <a:pPr lvl="0"/>
            <a:endParaRPr lang="id-ID" noProof="0" dirty="0"/>
          </a:p>
        </p:txBody>
      </p:sp>
      <p:sp>
        <p:nvSpPr>
          <p:cNvPr id="8" name="Picture Placeholder 3"/>
          <p:cNvSpPr>
            <a:spLocks noGrp="1"/>
          </p:cNvSpPr>
          <p:nvPr>
            <p:ph type="pic" sz="quarter" idx="15"/>
          </p:nvPr>
        </p:nvSpPr>
        <p:spPr>
          <a:xfrm>
            <a:off x="5071243" y="0"/>
            <a:ext cx="1266628" cy="1527276"/>
          </a:xfrm>
          <a:prstGeom prst="rect">
            <a:avLst/>
          </a:prstGeom>
        </p:spPr>
        <p:txBody>
          <a:bodyPr/>
          <a:lstStyle>
            <a:lvl1pPr>
              <a:defRPr>
                <a:latin typeface="Century Gothic"/>
              </a:defRPr>
            </a:lvl1pPr>
          </a:lstStyle>
          <a:p>
            <a:pPr lvl="0"/>
            <a:endParaRPr lang="id-ID" noProof="0" dirty="0"/>
          </a:p>
        </p:txBody>
      </p:sp>
      <p:sp>
        <p:nvSpPr>
          <p:cNvPr id="9" name="Picture Placeholder 3"/>
          <p:cNvSpPr>
            <a:spLocks noGrp="1"/>
          </p:cNvSpPr>
          <p:nvPr>
            <p:ph type="pic" sz="quarter" idx="16"/>
          </p:nvPr>
        </p:nvSpPr>
        <p:spPr>
          <a:xfrm>
            <a:off x="-3285" y="1527276"/>
            <a:ext cx="1266628" cy="1266628"/>
          </a:xfrm>
          <a:prstGeom prst="rect">
            <a:avLst/>
          </a:prstGeom>
        </p:spPr>
        <p:txBody>
          <a:bodyPr/>
          <a:lstStyle>
            <a:lvl1pPr>
              <a:defRPr>
                <a:latin typeface="Century Gothic"/>
              </a:defRPr>
            </a:lvl1pPr>
          </a:lstStyle>
          <a:p>
            <a:pPr lvl="0"/>
            <a:endParaRPr lang="id-ID" noProof="0" dirty="0"/>
          </a:p>
        </p:txBody>
      </p:sp>
      <p:sp>
        <p:nvSpPr>
          <p:cNvPr id="10" name="Picture Placeholder 3"/>
          <p:cNvSpPr>
            <a:spLocks noGrp="1"/>
          </p:cNvSpPr>
          <p:nvPr>
            <p:ph type="pic" sz="quarter" idx="17"/>
          </p:nvPr>
        </p:nvSpPr>
        <p:spPr>
          <a:xfrm>
            <a:off x="1266558" y="1527276"/>
            <a:ext cx="1266628" cy="1266628"/>
          </a:xfrm>
          <a:prstGeom prst="rect">
            <a:avLst/>
          </a:prstGeom>
        </p:spPr>
        <p:txBody>
          <a:bodyPr/>
          <a:lstStyle>
            <a:lvl1pPr>
              <a:defRPr>
                <a:latin typeface="Century Gothic"/>
              </a:defRPr>
            </a:lvl1pPr>
          </a:lstStyle>
          <a:p>
            <a:pPr lvl="0"/>
            <a:endParaRPr lang="id-ID" noProof="0" dirty="0"/>
          </a:p>
        </p:txBody>
      </p:sp>
      <p:sp>
        <p:nvSpPr>
          <p:cNvPr id="11" name="Picture Placeholder 3"/>
          <p:cNvSpPr>
            <a:spLocks noGrp="1"/>
          </p:cNvSpPr>
          <p:nvPr>
            <p:ph type="pic" sz="quarter" idx="18"/>
          </p:nvPr>
        </p:nvSpPr>
        <p:spPr>
          <a:xfrm>
            <a:off x="2533186" y="1527276"/>
            <a:ext cx="1266628" cy="1266628"/>
          </a:xfrm>
          <a:prstGeom prst="rect">
            <a:avLst/>
          </a:prstGeom>
        </p:spPr>
        <p:txBody>
          <a:bodyPr/>
          <a:lstStyle>
            <a:lvl1pPr>
              <a:defRPr>
                <a:latin typeface="Century Gothic"/>
              </a:defRPr>
            </a:lvl1pPr>
          </a:lstStyle>
          <a:p>
            <a:pPr lvl="0"/>
            <a:endParaRPr lang="id-ID" noProof="0" dirty="0"/>
          </a:p>
        </p:txBody>
      </p:sp>
      <p:sp>
        <p:nvSpPr>
          <p:cNvPr id="12" name="Picture Placeholder 3"/>
          <p:cNvSpPr>
            <a:spLocks noGrp="1"/>
          </p:cNvSpPr>
          <p:nvPr>
            <p:ph type="pic" sz="quarter" idx="19"/>
          </p:nvPr>
        </p:nvSpPr>
        <p:spPr>
          <a:xfrm>
            <a:off x="3804615" y="1527276"/>
            <a:ext cx="1266628" cy="1266628"/>
          </a:xfrm>
          <a:prstGeom prst="rect">
            <a:avLst/>
          </a:prstGeom>
        </p:spPr>
        <p:txBody>
          <a:bodyPr/>
          <a:lstStyle>
            <a:lvl1pPr>
              <a:defRPr>
                <a:latin typeface="Century Gothic"/>
              </a:defRPr>
            </a:lvl1pPr>
          </a:lstStyle>
          <a:p>
            <a:pPr lvl="0"/>
            <a:endParaRPr lang="id-ID" noProof="0" dirty="0"/>
          </a:p>
        </p:txBody>
      </p:sp>
      <p:sp>
        <p:nvSpPr>
          <p:cNvPr id="13" name="Picture Placeholder 3"/>
          <p:cNvSpPr>
            <a:spLocks noGrp="1"/>
          </p:cNvSpPr>
          <p:nvPr>
            <p:ph type="pic" sz="quarter" idx="20"/>
          </p:nvPr>
        </p:nvSpPr>
        <p:spPr>
          <a:xfrm>
            <a:off x="5071243" y="1527276"/>
            <a:ext cx="1266628" cy="1266628"/>
          </a:xfrm>
          <a:prstGeom prst="rect">
            <a:avLst/>
          </a:prstGeom>
        </p:spPr>
        <p:txBody>
          <a:bodyPr/>
          <a:lstStyle>
            <a:lvl1pPr>
              <a:defRPr>
                <a:latin typeface="Century Gothic"/>
              </a:defRPr>
            </a:lvl1pPr>
          </a:lstStyle>
          <a:p>
            <a:pPr lvl="0"/>
            <a:endParaRPr lang="id-ID" noProof="0" dirty="0"/>
          </a:p>
        </p:txBody>
      </p:sp>
      <p:sp>
        <p:nvSpPr>
          <p:cNvPr id="14" name="Picture Placeholder 3"/>
          <p:cNvSpPr>
            <a:spLocks noGrp="1"/>
          </p:cNvSpPr>
          <p:nvPr>
            <p:ph type="pic" sz="quarter" idx="21"/>
          </p:nvPr>
        </p:nvSpPr>
        <p:spPr>
          <a:xfrm>
            <a:off x="-3285" y="2793904"/>
            <a:ext cx="1266628" cy="1266628"/>
          </a:xfrm>
          <a:prstGeom prst="rect">
            <a:avLst/>
          </a:prstGeom>
        </p:spPr>
        <p:txBody>
          <a:bodyPr/>
          <a:lstStyle>
            <a:lvl1pPr>
              <a:defRPr>
                <a:latin typeface="Century Gothic"/>
              </a:defRPr>
            </a:lvl1pPr>
          </a:lstStyle>
          <a:p>
            <a:pPr lvl="0"/>
            <a:endParaRPr lang="id-ID" noProof="0" dirty="0"/>
          </a:p>
        </p:txBody>
      </p:sp>
      <p:sp>
        <p:nvSpPr>
          <p:cNvPr id="15" name="Picture Placeholder 3"/>
          <p:cNvSpPr>
            <a:spLocks noGrp="1"/>
          </p:cNvSpPr>
          <p:nvPr>
            <p:ph type="pic" sz="quarter" idx="22"/>
          </p:nvPr>
        </p:nvSpPr>
        <p:spPr>
          <a:xfrm>
            <a:off x="1266558" y="2793904"/>
            <a:ext cx="1266628" cy="1266628"/>
          </a:xfrm>
          <a:prstGeom prst="rect">
            <a:avLst/>
          </a:prstGeom>
        </p:spPr>
        <p:txBody>
          <a:bodyPr/>
          <a:lstStyle>
            <a:lvl1pPr>
              <a:defRPr>
                <a:latin typeface="Century Gothic"/>
              </a:defRPr>
            </a:lvl1pPr>
          </a:lstStyle>
          <a:p>
            <a:pPr lvl="0"/>
            <a:endParaRPr lang="id-ID" noProof="0" dirty="0"/>
          </a:p>
        </p:txBody>
      </p:sp>
      <p:sp>
        <p:nvSpPr>
          <p:cNvPr id="16" name="Picture Placeholder 3"/>
          <p:cNvSpPr>
            <a:spLocks noGrp="1"/>
          </p:cNvSpPr>
          <p:nvPr>
            <p:ph type="pic" sz="quarter" idx="23"/>
          </p:nvPr>
        </p:nvSpPr>
        <p:spPr>
          <a:xfrm>
            <a:off x="2533186" y="2793904"/>
            <a:ext cx="1266628" cy="1266628"/>
          </a:xfrm>
          <a:prstGeom prst="rect">
            <a:avLst/>
          </a:prstGeom>
        </p:spPr>
        <p:txBody>
          <a:bodyPr/>
          <a:lstStyle>
            <a:lvl1pPr>
              <a:defRPr>
                <a:latin typeface="Century Gothic"/>
              </a:defRPr>
            </a:lvl1pPr>
          </a:lstStyle>
          <a:p>
            <a:pPr lvl="0"/>
            <a:endParaRPr lang="id-ID" noProof="0" dirty="0"/>
          </a:p>
        </p:txBody>
      </p:sp>
      <p:sp>
        <p:nvSpPr>
          <p:cNvPr id="17" name="Picture Placeholder 3"/>
          <p:cNvSpPr>
            <a:spLocks noGrp="1"/>
          </p:cNvSpPr>
          <p:nvPr>
            <p:ph type="pic" sz="quarter" idx="24"/>
          </p:nvPr>
        </p:nvSpPr>
        <p:spPr>
          <a:xfrm>
            <a:off x="3804615" y="2793904"/>
            <a:ext cx="1266628" cy="1266628"/>
          </a:xfrm>
          <a:prstGeom prst="rect">
            <a:avLst/>
          </a:prstGeom>
        </p:spPr>
        <p:txBody>
          <a:bodyPr/>
          <a:lstStyle>
            <a:lvl1pPr>
              <a:defRPr>
                <a:latin typeface="Century Gothic"/>
              </a:defRPr>
            </a:lvl1pPr>
          </a:lstStyle>
          <a:p>
            <a:pPr lvl="0"/>
            <a:endParaRPr lang="id-ID" noProof="0" dirty="0"/>
          </a:p>
        </p:txBody>
      </p:sp>
      <p:sp>
        <p:nvSpPr>
          <p:cNvPr id="18" name="Picture Placeholder 3"/>
          <p:cNvSpPr>
            <a:spLocks noGrp="1"/>
          </p:cNvSpPr>
          <p:nvPr>
            <p:ph type="pic" sz="quarter" idx="25"/>
          </p:nvPr>
        </p:nvSpPr>
        <p:spPr>
          <a:xfrm>
            <a:off x="5071243" y="2793904"/>
            <a:ext cx="1266628" cy="1266628"/>
          </a:xfrm>
          <a:prstGeom prst="rect">
            <a:avLst/>
          </a:prstGeom>
        </p:spPr>
        <p:txBody>
          <a:bodyPr/>
          <a:lstStyle>
            <a:lvl1pPr>
              <a:defRPr>
                <a:latin typeface="Century Gothic"/>
              </a:defRPr>
            </a:lvl1pPr>
          </a:lstStyle>
          <a:p>
            <a:pPr lvl="0"/>
            <a:endParaRPr lang="id-ID" noProof="0" dirty="0"/>
          </a:p>
        </p:txBody>
      </p:sp>
      <p:sp>
        <p:nvSpPr>
          <p:cNvPr id="19" name="Picture Placeholder 3"/>
          <p:cNvSpPr>
            <a:spLocks noGrp="1"/>
          </p:cNvSpPr>
          <p:nvPr>
            <p:ph type="pic" sz="quarter" idx="26"/>
          </p:nvPr>
        </p:nvSpPr>
        <p:spPr>
          <a:xfrm>
            <a:off x="-3285" y="4060532"/>
            <a:ext cx="1266628" cy="1266628"/>
          </a:xfrm>
          <a:prstGeom prst="rect">
            <a:avLst/>
          </a:prstGeom>
        </p:spPr>
        <p:txBody>
          <a:bodyPr/>
          <a:lstStyle>
            <a:lvl1pPr>
              <a:defRPr>
                <a:latin typeface="Century Gothic"/>
              </a:defRPr>
            </a:lvl1pPr>
          </a:lstStyle>
          <a:p>
            <a:pPr lvl="0"/>
            <a:endParaRPr lang="id-ID" noProof="0" dirty="0"/>
          </a:p>
        </p:txBody>
      </p:sp>
      <p:sp>
        <p:nvSpPr>
          <p:cNvPr id="20" name="Picture Placeholder 3"/>
          <p:cNvSpPr>
            <a:spLocks noGrp="1"/>
          </p:cNvSpPr>
          <p:nvPr>
            <p:ph type="pic" sz="quarter" idx="27"/>
          </p:nvPr>
        </p:nvSpPr>
        <p:spPr>
          <a:xfrm>
            <a:off x="1266558" y="4060532"/>
            <a:ext cx="1266628" cy="1266628"/>
          </a:xfrm>
          <a:prstGeom prst="rect">
            <a:avLst/>
          </a:prstGeom>
        </p:spPr>
        <p:txBody>
          <a:bodyPr/>
          <a:lstStyle>
            <a:lvl1pPr>
              <a:defRPr>
                <a:latin typeface="Century Gothic"/>
              </a:defRPr>
            </a:lvl1pPr>
          </a:lstStyle>
          <a:p>
            <a:pPr lvl="0"/>
            <a:endParaRPr lang="id-ID" noProof="0" dirty="0"/>
          </a:p>
        </p:txBody>
      </p:sp>
      <p:sp>
        <p:nvSpPr>
          <p:cNvPr id="21" name="Picture Placeholder 3"/>
          <p:cNvSpPr>
            <a:spLocks noGrp="1"/>
          </p:cNvSpPr>
          <p:nvPr>
            <p:ph type="pic" sz="quarter" idx="28"/>
          </p:nvPr>
        </p:nvSpPr>
        <p:spPr>
          <a:xfrm>
            <a:off x="2533186" y="4060532"/>
            <a:ext cx="1266628" cy="1266628"/>
          </a:xfrm>
          <a:prstGeom prst="rect">
            <a:avLst/>
          </a:prstGeom>
        </p:spPr>
        <p:txBody>
          <a:bodyPr/>
          <a:lstStyle>
            <a:lvl1pPr>
              <a:defRPr>
                <a:latin typeface="Century Gothic"/>
              </a:defRPr>
            </a:lvl1pPr>
          </a:lstStyle>
          <a:p>
            <a:pPr lvl="0"/>
            <a:endParaRPr lang="id-ID" noProof="0" dirty="0"/>
          </a:p>
        </p:txBody>
      </p:sp>
      <p:sp>
        <p:nvSpPr>
          <p:cNvPr id="22" name="Picture Placeholder 3"/>
          <p:cNvSpPr>
            <a:spLocks noGrp="1"/>
          </p:cNvSpPr>
          <p:nvPr>
            <p:ph type="pic" sz="quarter" idx="29"/>
          </p:nvPr>
        </p:nvSpPr>
        <p:spPr>
          <a:xfrm>
            <a:off x="3804615" y="4060532"/>
            <a:ext cx="1266628" cy="1266628"/>
          </a:xfrm>
          <a:prstGeom prst="rect">
            <a:avLst/>
          </a:prstGeom>
        </p:spPr>
        <p:txBody>
          <a:bodyPr/>
          <a:lstStyle>
            <a:lvl1pPr>
              <a:defRPr>
                <a:latin typeface="Century Gothic"/>
              </a:defRPr>
            </a:lvl1pPr>
          </a:lstStyle>
          <a:p>
            <a:pPr lvl="0"/>
            <a:endParaRPr lang="id-ID" noProof="0" dirty="0"/>
          </a:p>
        </p:txBody>
      </p:sp>
      <p:sp>
        <p:nvSpPr>
          <p:cNvPr id="23" name="Picture Placeholder 3"/>
          <p:cNvSpPr>
            <a:spLocks noGrp="1"/>
          </p:cNvSpPr>
          <p:nvPr>
            <p:ph type="pic" sz="quarter" idx="30"/>
          </p:nvPr>
        </p:nvSpPr>
        <p:spPr>
          <a:xfrm>
            <a:off x="5071243" y="4060532"/>
            <a:ext cx="1266628" cy="1266628"/>
          </a:xfrm>
          <a:prstGeom prst="rect">
            <a:avLst/>
          </a:prstGeom>
        </p:spPr>
        <p:txBody>
          <a:bodyPr/>
          <a:lstStyle>
            <a:lvl1pPr>
              <a:defRPr>
                <a:latin typeface="Century Gothic"/>
              </a:defRPr>
            </a:lvl1pPr>
          </a:lstStyle>
          <a:p>
            <a:pPr lvl="0"/>
            <a:endParaRPr lang="id-ID" noProof="0" dirty="0"/>
          </a:p>
        </p:txBody>
      </p:sp>
      <p:sp>
        <p:nvSpPr>
          <p:cNvPr id="24" name="Picture Placeholder 3"/>
          <p:cNvSpPr>
            <a:spLocks noGrp="1"/>
          </p:cNvSpPr>
          <p:nvPr>
            <p:ph type="pic" sz="quarter" idx="31"/>
          </p:nvPr>
        </p:nvSpPr>
        <p:spPr>
          <a:xfrm>
            <a:off x="-3285" y="5327160"/>
            <a:ext cx="1266628" cy="1530840"/>
          </a:xfrm>
          <a:prstGeom prst="rect">
            <a:avLst/>
          </a:prstGeom>
        </p:spPr>
        <p:txBody>
          <a:bodyPr/>
          <a:lstStyle>
            <a:lvl1pPr>
              <a:defRPr>
                <a:latin typeface="Century Gothic"/>
              </a:defRPr>
            </a:lvl1pPr>
          </a:lstStyle>
          <a:p>
            <a:pPr lvl="0"/>
            <a:endParaRPr lang="id-ID" noProof="0" dirty="0"/>
          </a:p>
        </p:txBody>
      </p:sp>
      <p:sp>
        <p:nvSpPr>
          <p:cNvPr id="25" name="Picture Placeholder 3"/>
          <p:cNvSpPr>
            <a:spLocks noGrp="1"/>
          </p:cNvSpPr>
          <p:nvPr>
            <p:ph type="pic" sz="quarter" idx="32"/>
          </p:nvPr>
        </p:nvSpPr>
        <p:spPr>
          <a:xfrm>
            <a:off x="1266558" y="5327160"/>
            <a:ext cx="1266628" cy="1530840"/>
          </a:xfrm>
          <a:prstGeom prst="rect">
            <a:avLst/>
          </a:prstGeom>
        </p:spPr>
        <p:txBody>
          <a:bodyPr/>
          <a:lstStyle>
            <a:lvl1pPr>
              <a:defRPr>
                <a:latin typeface="Century Gothic"/>
              </a:defRPr>
            </a:lvl1pPr>
          </a:lstStyle>
          <a:p>
            <a:pPr lvl="0"/>
            <a:endParaRPr lang="id-ID" noProof="0" dirty="0"/>
          </a:p>
        </p:txBody>
      </p:sp>
      <p:sp>
        <p:nvSpPr>
          <p:cNvPr id="26" name="Picture Placeholder 3"/>
          <p:cNvSpPr>
            <a:spLocks noGrp="1"/>
          </p:cNvSpPr>
          <p:nvPr>
            <p:ph type="pic" sz="quarter" idx="33"/>
          </p:nvPr>
        </p:nvSpPr>
        <p:spPr>
          <a:xfrm>
            <a:off x="2533186" y="5327160"/>
            <a:ext cx="1266628" cy="1530840"/>
          </a:xfrm>
          <a:prstGeom prst="rect">
            <a:avLst/>
          </a:prstGeom>
        </p:spPr>
        <p:txBody>
          <a:bodyPr/>
          <a:lstStyle>
            <a:lvl1pPr>
              <a:defRPr>
                <a:latin typeface="Century Gothic"/>
              </a:defRPr>
            </a:lvl1pPr>
          </a:lstStyle>
          <a:p>
            <a:pPr lvl="0"/>
            <a:endParaRPr lang="id-ID" noProof="0" dirty="0"/>
          </a:p>
        </p:txBody>
      </p:sp>
      <p:sp>
        <p:nvSpPr>
          <p:cNvPr id="27" name="Picture Placeholder 3"/>
          <p:cNvSpPr>
            <a:spLocks noGrp="1"/>
          </p:cNvSpPr>
          <p:nvPr>
            <p:ph type="pic" sz="quarter" idx="34"/>
          </p:nvPr>
        </p:nvSpPr>
        <p:spPr>
          <a:xfrm>
            <a:off x="3804615" y="5327160"/>
            <a:ext cx="1266628" cy="1530840"/>
          </a:xfrm>
          <a:prstGeom prst="rect">
            <a:avLst/>
          </a:prstGeom>
        </p:spPr>
        <p:txBody>
          <a:bodyPr/>
          <a:lstStyle>
            <a:lvl1pPr>
              <a:defRPr>
                <a:latin typeface="Century Gothic"/>
              </a:defRPr>
            </a:lvl1pPr>
          </a:lstStyle>
          <a:p>
            <a:pPr lvl="0"/>
            <a:endParaRPr lang="id-ID" noProof="0" dirty="0"/>
          </a:p>
        </p:txBody>
      </p:sp>
      <p:sp>
        <p:nvSpPr>
          <p:cNvPr id="28" name="Picture Placeholder 3"/>
          <p:cNvSpPr>
            <a:spLocks noGrp="1"/>
          </p:cNvSpPr>
          <p:nvPr>
            <p:ph type="pic" sz="quarter" idx="35"/>
          </p:nvPr>
        </p:nvSpPr>
        <p:spPr>
          <a:xfrm>
            <a:off x="5071243" y="5327160"/>
            <a:ext cx="1266628" cy="1530840"/>
          </a:xfrm>
          <a:prstGeom prst="rect">
            <a:avLst/>
          </a:prstGeom>
        </p:spPr>
        <p:txBody>
          <a:bodyPr/>
          <a:lstStyle>
            <a:lvl1pPr>
              <a:defRPr>
                <a:latin typeface="Century Gothic"/>
              </a:defRPr>
            </a:lvl1pPr>
          </a:lstStyle>
          <a:p>
            <a:pPr lvl="0"/>
            <a:endParaRPr lang="id-ID" noProof="0" dirty="0"/>
          </a:p>
        </p:txBody>
      </p:sp>
    </p:spTree>
    <p:extLst>
      <p:ext uri="{BB962C8B-B14F-4D97-AF65-F5344CB8AC3E}">
        <p14:creationId xmlns:p14="http://schemas.microsoft.com/office/powerpoint/2010/main" val="4137433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60AB2E-71AB-4725-B288-AC259BF3DD7C}"/>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9" name="Picture Placeholder 8"/>
          <p:cNvSpPr>
            <a:spLocks noGrp="1"/>
          </p:cNvSpPr>
          <p:nvPr>
            <p:ph type="pic" sz="quarter" idx="10"/>
          </p:nvPr>
        </p:nvSpPr>
        <p:spPr>
          <a:xfrm>
            <a:off x="2134817" y="2275424"/>
            <a:ext cx="2305198" cy="2307152"/>
          </a:xfrm>
          <a:prstGeom prst="ellipse">
            <a:avLst/>
          </a:prstGeom>
        </p:spPr>
        <p:txBody>
          <a:bodyPr/>
          <a:lstStyle>
            <a:lvl1pPr>
              <a:defRPr>
                <a:latin typeface="Century Gothic"/>
              </a:defRPr>
            </a:lvl1pPr>
          </a:lstStyle>
          <a:p>
            <a:pPr lvl="0"/>
            <a:endParaRPr lang="id-ID" noProof="0" dirty="0"/>
          </a:p>
        </p:txBody>
      </p:sp>
      <p:sp>
        <p:nvSpPr>
          <p:cNvPr id="10" name="Picture Placeholder 8"/>
          <p:cNvSpPr>
            <a:spLocks noGrp="1"/>
          </p:cNvSpPr>
          <p:nvPr>
            <p:ph type="pic" sz="quarter" idx="11"/>
          </p:nvPr>
        </p:nvSpPr>
        <p:spPr>
          <a:xfrm>
            <a:off x="7463211" y="2275424"/>
            <a:ext cx="2305198" cy="2307152"/>
          </a:xfrm>
          <a:prstGeom prst="ellipse">
            <a:avLst/>
          </a:prstGeom>
        </p:spPr>
        <p:txBody>
          <a:bodyPr/>
          <a:lstStyle>
            <a:lvl1pPr>
              <a:defRPr>
                <a:latin typeface="Century Gothic"/>
              </a:defRPr>
            </a:lvl1pPr>
          </a:lstStyle>
          <a:p>
            <a:pPr lvl="0"/>
            <a:endParaRPr lang="id-ID" noProof="0" dirty="0"/>
          </a:p>
        </p:txBody>
      </p:sp>
      <p:sp>
        <p:nvSpPr>
          <p:cNvPr id="7" name="TextBox 6">
            <a:extLst>
              <a:ext uri="{FF2B5EF4-FFF2-40B4-BE49-F238E27FC236}">
                <a16:creationId xmlns:a16="http://schemas.microsoft.com/office/drawing/2014/main" id="{ACC72A00-FD06-4060-9414-868DACCB4DF6}"/>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8" name="TextBox 3">
            <a:extLst>
              <a:ext uri="{FF2B5EF4-FFF2-40B4-BE49-F238E27FC236}">
                <a16:creationId xmlns:a16="http://schemas.microsoft.com/office/drawing/2014/main" id="{C9B711A3-767F-48E6-873A-B6A8B8A57CD7}"/>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4276541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326437-39ED-474B-8EBE-F338666F5D50}"/>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3" name="Picture Placeholder 2"/>
          <p:cNvSpPr>
            <a:spLocks noGrp="1"/>
          </p:cNvSpPr>
          <p:nvPr>
            <p:ph type="pic" sz="quarter" idx="10"/>
          </p:nvPr>
        </p:nvSpPr>
        <p:spPr>
          <a:xfrm>
            <a:off x="1342034" y="2629677"/>
            <a:ext cx="2305694" cy="2305694"/>
          </a:xfrm>
          <a:prstGeom prst="ellipse">
            <a:avLst/>
          </a:prstGeom>
        </p:spPr>
        <p:txBody>
          <a:bodyPr/>
          <a:lstStyle>
            <a:lvl1pPr>
              <a:defRPr>
                <a:latin typeface="Century Gothic"/>
              </a:defRPr>
            </a:lvl1pPr>
          </a:lstStyle>
          <a:p>
            <a:pPr lvl="0"/>
            <a:endParaRPr lang="id-ID" noProof="0" dirty="0"/>
          </a:p>
        </p:txBody>
      </p:sp>
      <p:sp>
        <p:nvSpPr>
          <p:cNvPr id="4" name="Picture Placeholder 2"/>
          <p:cNvSpPr>
            <a:spLocks noGrp="1"/>
          </p:cNvSpPr>
          <p:nvPr>
            <p:ph type="pic" sz="quarter" idx="11"/>
          </p:nvPr>
        </p:nvSpPr>
        <p:spPr>
          <a:xfrm>
            <a:off x="4943153" y="2623795"/>
            <a:ext cx="2305694" cy="2305694"/>
          </a:xfrm>
          <a:prstGeom prst="ellipse">
            <a:avLst/>
          </a:prstGeom>
        </p:spPr>
        <p:txBody>
          <a:bodyPr/>
          <a:lstStyle>
            <a:lvl1pPr>
              <a:defRPr>
                <a:latin typeface="Century Gothic"/>
              </a:defRPr>
            </a:lvl1pPr>
          </a:lstStyle>
          <a:p>
            <a:pPr lvl="0"/>
            <a:endParaRPr lang="id-ID" noProof="0" dirty="0"/>
          </a:p>
        </p:txBody>
      </p:sp>
      <p:sp>
        <p:nvSpPr>
          <p:cNvPr id="5" name="Picture Placeholder 2"/>
          <p:cNvSpPr>
            <a:spLocks noGrp="1"/>
          </p:cNvSpPr>
          <p:nvPr>
            <p:ph type="pic" sz="quarter" idx="12"/>
          </p:nvPr>
        </p:nvSpPr>
        <p:spPr>
          <a:xfrm>
            <a:off x="8544272" y="2636912"/>
            <a:ext cx="2305694" cy="2305694"/>
          </a:xfrm>
          <a:prstGeom prst="ellipse">
            <a:avLst/>
          </a:prstGeom>
        </p:spPr>
        <p:txBody>
          <a:bodyPr/>
          <a:lstStyle>
            <a:lvl1pPr>
              <a:defRPr>
                <a:latin typeface="Century Gothic"/>
              </a:defRPr>
            </a:lvl1pPr>
          </a:lstStyle>
          <a:p>
            <a:pPr lvl="0"/>
            <a:endParaRPr lang="id-ID" noProof="0" dirty="0"/>
          </a:p>
        </p:txBody>
      </p:sp>
      <p:sp>
        <p:nvSpPr>
          <p:cNvPr id="7" name="TextBox 6">
            <a:extLst>
              <a:ext uri="{FF2B5EF4-FFF2-40B4-BE49-F238E27FC236}">
                <a16:creationId xmlns:a16="http://schemas.microsoft.com/office/drawing/2014/main" id="{AC48186E-E38E-44FB-A017-7F07BDE96AFA}"/>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9" name="TextBox 3">
            <a:extLst>
              <a:ext uri="{FF2B5EF4-FFF2-40B4-BE49-F238E27FC236}">
                <a16:creationId xmlns:a16="http://schemas.microsoft.com/office/drawing/2014/main" id="{DF5A7708-6ECD-4BD9-9F4E-C88FBD06549F}"/>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3634544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01874B-7A85-412C-ADBE-CB1BE6ED5D31}"/>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7" name="Picture Placeholder 2">
            <a:extLst>
              <a:ext uri="{FF2B5EF4-FFF2-40B4-BE49-F238E27FC236}">
                <a16:creationId xmlns:a16="http://schemas.microsoft.com/office/drawing/2014/main" id="{0790DDD3-443A-40D2-A227-C5A277A26A26}"/>
              </a:ext>
            </a:extLst>
          </p:cNvPr>
          <p:cNvSpPr>
            <a:spLocks noGrp="1"/>
          </p:cNvSpPr>
          <p:nvPr>
            <p:ph type="pic" sz="quarter" idx="10"/>
          </p:nvPr>
        </p:nvSpPr>
        <p:spPr>
          <a:xfrm>
            <a:off x="0" y="0"/>
            <a:ext cx="12192000" cy="6858000"/>
          </a:xfrm>
          <a:prstGeom prst="rect">
            <a:avLst/>
          </a:prstGeom>
        </p:spPr>
        <p:txBody>
          <a:bodyPr/>
          <a:lstStyle>
            <a:lvl1pPr>
              <a:defRPr>
                <a:latin typeface="Century Gothic"/>
              </a:defRPr>
            </a:lvl1pPr>
          </a:lstStyle>
          <a:p>
            <a:pPr lvl="0"/>
            <a:endParaRPr lang="id-ID" noProof="0" dirty="0"/>
          </a:p>
        </p:txBody>
      </p:sp>
      <p:sp>
        <p:nvSpPr>
          <p:cNvPr id="5" name="TextBox 4">
            <a:extLst>
              <a:ext uri="{FF2B5EF4-FFF2-40B4-BE49-F238E27FC236}">
                <a16:creationId xmlns:a16="http://schemas.microsoft.com/office/drawing/2014/main" id="{00B1DC89-D603-4B79-8D26-C0FA74381B74}"/>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8" name="TextBox 3">
            <a:extLst>
              <a:ext uri="{FF2B5EF4-FFF2-40B4-BE49-F238E27FC236}">
                <a16:creationId xmlns:a16="http://schemas.microsoft.com/office/drawing/2014/main" id="{9B0A84F7-C0A9-45C5-9633-9EC65910F28F}"/>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4161098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A7A6B3-3970-4633-AC98-9BE05B565334}"/>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7" name="Picture Placeholder 2">
            <a:extLst>
              <a:ext uri="{FF2B5EF4-FFF2-40B4-BE49-F238E27FC236}">
                <a16:creationId xmlns:a16="http://schemas.microsoft.com/office/drawing/2014/main" id="{5CAEAD6E-5018-4436-B20E-F75540ECA2F0}"/>
              </a:ext>
            </a:extLst>
          </p:cNvPr>
          <p:cNvSpPr>
            <a:spLocks noGrp="1"/>
          </p:cNvSpPr>
          <p:nvPr>
            <p:ph type="pic" sz="quarter" idx="10"/>
          </p:nvPr>
        </p:nvSpPr>
        <p:spPr>
          <a:xfrm>
            <a:off x="1531" y="0"/>
            <a:ext cx="12190469" cy="6858000"/>
          </a:xfrm>
          <a:prstGeom prst="rect">
            <a:avLst/>
          </a:prstGeom>
        </p:spPr>
        <p:txBody>
          <a:bodyPr/>
          <a:lstStyle>
            <a:lvl1pPr>
              <a:defRPr>
                <a:latin typeface="Century Gothic"/>
              </a:defRPr>
            </a:lvl1pPr>
          </a:lstStyle>
          <a:p>
            <a:pPr lvl="0"/>
            <a:endParaRPr lang="id-ID" noProof="0" dirty="0"/>
          </a:p>
        </p:txBody>
      </p:sp>
      <p:sp>
        <p:nvSpPr>
          <p:cNvPr id="5" name="TextBox 4">
            <a:extLst>
              <a:ext uri="{FF2B5EF4-FFF2-40B4-BE49-F238E27FC236}">
                <a16:creationId xmlns:a16="http://schemas.microsoft.com/office/drawing/2014/main" id="{F7DFE9E9-3972-4358-B4E0-FE53C2D1BF9C}"/>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8" name="TextBox 3">
            <a:extLst>
              <a:ext uri="{FF2B5EF4-FFF2-40B4-BE49-F238E27FC236}">
                <a16:creationId xmlns:a16="http://schemas.microsoft.com/office/drawing/2014/main" id="{DA158922-9CAA-40B6-99A7-3105465DDEB2}"/>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3287459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367" y="3095149"/>
            <a:ext cx="3048877" cy="1880250"/>
          </a:xfrm>
          <a:prstGeom prst="rect">
            <a:avLst/>
          </a:prstGeom>
        </p:spPr>
        <p:txBody>
          <a:bodyPr/>
          <a:lstStyle>
            <a:lvl1pPr>
              <a:defRPr>
                <a:latin typeface="Century Gothic"/>
              </a:defRPr>
            </a:lvl1pPr>
          </a:lstStyle>
          <a:p>
            <a:pPr lvl="0"/>
            <a:endParaRPr lang="id-ID" noProof="0" dirty="0"/>
          </a:p>
        </p:txBody>
      </p:sp>
      <p:sp>
        <p:nvSpPr>
          <p:cNvPr id="4" name="Picture Placeholder 2"/>
          <p:cNvSpPr>
            <a:spLocks noGrp="1"/>
          </p:cNvSpPr>
          <p:nvPr>
            <p:ph type="pic" sz="quarter" idx="11"/>
          </p:nvPr>
        </p:nvSpPr>
        <p:spPr>
          <a:xfrm>
            <a:off x="3046510" y="4975398"/>
            <a:ext cx="3048877" cy="1882602"/>
          </a:xfrm>
          <a:prstGeom prst="rect">
            <a:avLst/>
          </a:prstGeom>
        </p:spPr>
        <p:txBody>
          <a:bodyPr/>
          <a:lstStyle>
            <a:lvl1pPr>
              <a:defRPr>
                <a:latin typeface="Century Gothic"/>
              </a:defRPr>
            </a:lvl1pPr>
          </a:lstStyle>
          <a:p>
            <a:pPr lvl="0"/>
            <a:endParaRPr lang="id-ID" noProof="0" dirty="0"/>
          </a:p>
        </p:txBody>
      </p:sp>
      <p:sp>
        <p:nvSpPr>
          <p:cNvPr id="5" name="Picture Placeholder 2"/>
          <p:cNvSpPr>
            <a:spLocks noGrp="1"/>
          </p:cNvSpPr>
          <p:nvPr>
            <p:ph type="pic" sz="quarter" idx="12"/>
          </p:nvPr>
        </p:nvSpPr>
        <p:spPr>
          <a:xfrm>
            <a:off x="6091871" y="3095148"/>
            <a:ext cx="3048877" cy="1880250"/>
          </a:xfrm>
          <a:prstGeom prst="rect">
            <a:avLst/>
          </a:prstGeom>
        </p:spPr>
        <p:txBody>
          <a:bodyPr/>
          <a:lstStyle>
            <a:lvl1pPr>
              <a:defRPr>
                <a:latin typeface="Century Gothic"/>
              </a:defRPr>
            </a:lvl1pPr>
          </a:lstStyle>
          <a:p>
            <a:pPr lvl="0"/>
            <a:endParaRPr lang="id-ID" noProof="0" dirty="0"/>
          </a:p>
        </p:txBody>
      </p:sp>
      <p:sp>
        <p:nvSpPr>
          <p:cNvPr id="6" name="Picture Placeholder 2"/>
          <p:cNvSpPr>
            <a:spLocks noGrp="1"/>
          </p:cNvSpPr>
          <p:nvPr>
            <p:ph type="pic" sz="quarter" idx="13"/>
          </p:nvPr>
        </p:nvSpPr>
        <p:spPr>
          <a:xfrm>
            <a:off x="9140748" y="4975398"/>
            <a:ext cx="3048877" cy="1882602"/>
          </a:xfrm>
          <a:prstGeom prst="rect">
            <a:avLst/>
          </a:prstGeom>
        </p:spPr>
        <p:txBody>
          <a:bodyPr/>
          <a:lstStyle>
            <a:lvl1pPr>
              <a:defRPr>
                <a:latin typeface="Century Gothic"/>
              </a:defRPr>
            </a:lvl1pPr>
          </a:lstStyle>
          <a:p>
            <a:pPr lvl="0"/>
            <a:endParaRPr lang="id-ID" noProof="0" dirty="0"/>
          </a:p>
        </p:txBody>
      </p:sp>
    </p:spTree>
    <p:extLst>
      <p:ext uri="{BB962C8B-B14F-4D97-AF65-F5344CB8AC3E}">
        <p14:creationId xmlns:p14="http://schemas.microsoft.com/office/powerpoint/2010/main" val="2594342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C57258-494C-4F19-A52C-D218CBC39002}"/>
              </a:ext>
            </a:extLst>
          </p:cNvPr>
          <p:cNvSpPr/>
          <p:nvPr userDrawn="1"/>
        </p:nvSpPr>
        <p:spPr>
          <a:xfrm>
            <a:off x="0" y="687388"/>
            <a:ext cx="12192000" cy="1943100"/>
          </a:xfrm>
          <a:prstGeom prst="rect">
            <a:avLst/>
          </a:prstGeom>
          <a:solidFill>
            <a:srgbClr val="171F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7" name="Rectangle 6">
            <a:extLst>
              <a:ext uri="{FF2B5EF4-FFF2-40B4-BE49-F238E27FC236}">
                <a16:creationId xmlns:a16="http://schemas.microsoft.com/office/drawing/2014/main" id="{4BEE13B8-4E80-4A18-9F50-D5153C6DA7F8}"/>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3" name="Picture Placeholder 4"/>
          <p:cNvSpPr>
            <a:spLocks noGrp="1"/>
          </p:cNvSpPr>
          <p:nvPr>
            <p:ph type="pic" sz="quarter" idx="10"/>
          </p:nvPr>
        </p:nvSpPr>
        <p:spPr>
          <a:xfrm>
            <a:off x="911424" y="2187527"/>
            <a:ext cx="1831594" cy="3113706"/>
          </a:xfrm>
          <a:prstGeom prst="rect">
            <a:avLst/>
          </a:prstGeom>
        </p:spPr>
        <p:txBody>
          <a:bodyPr/>
          <a:lstStyle>
            <a:lvl1pPr>
              <a:defRPr>
                <a:latin typeface="Century Gothic"/>
              </a:defRPr>
            </a:lvl1pPr>
          </a:lstStyle>
          <a:p>
            <a:pPr lvl="0"/>
            <a:endParaRPr lang="en-US" noProof="0" dirty="0"/>
          </a:p>
        </p:txBody>
      </p:sp>
      <p:sp>
        <p:nvSpPr>
          <p:cNvPr id="4" name="Picture Placeholder 4"/>
          <p:cNvSpPr>
            <a:spLocks noGrp="1"/>
          </p:cNvSpPr>
          <p:nvPr>
            <p:ph type="pic" sz="quarter" idx="11"/>
          </p:nvPr>
        </p:nvSpPr>
        <p:spPr>
          <a:xfrm>
            <a:off x="3643727" y="2187527"/>
            <a:ext cx="1804201" cy="3149702"/>
          </a:xfrm>
          <a:prstGeom prst="rect">
            <a:avLst/>
          </a:prstGeom>
        </p:spPr>
        <p:txBody>
          <a:bodyPr/>
          <a:lstStyle>
            <a:lvl1pPr>
              <a:defRPr>
                <a:latin typeface="Century Gothic"/>
              </a:defRPr>
            </a:lvl1pPr>
          </a:lstStyle>
          <a:p>
            <a:pPr lvl="0"/>
            <a:endParaRPr lang="en-US" noProof="0" dirty="0"/>
          </a:p>
        </p:txBody>
      </p:sp>
      <p:sp>
        <p:nvSpPr>
          <p:cNvPr id="8" name="TextBox 7">
            <a:extLst>
              <a:ext uri="{FF2B5EF4-FFF2-40B4-BE49-F238E27FC236}">
                <a16:creationId xmlns:a16="http://schemas.microsoft.com/office/drawing/2014/main" id="{671920B1-4DE7-4B99-AB62-80B465BCC918}"/>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10" name="TextBox 3">
            <a:extLst>
              <a:ext uri="{FF2B5EF4-FFF2-40B4-BE49-F238E27FC236}">
                <a16:creationId xmlns:a16="http://schemas.microsoft.com/office/drawing/2014/main" id="{C3A4650F-FC73-4C01-8F6F-907E66349EBA}"/>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3807077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62D9A2-07B1-42FD-B80E-703469AFDCCB}"/>
              </a:ext>
            </a:extLst>
          </p:cNvPr>
          <p:cNvSpPr/>
          <p:nvPr userDrawn="1"/>
        </p:nvSpPr>
        <p:spPr>
          <a:xfrm flipH="1">
            <a:off x="0" y="0"/>
            <a:ext cx="12196763" cy="6858000"/>
          </a:xfrm>
          <a:prstGeom prst="rect">
            <a:avLst/>
          </a:prstGeom>
          <a:solidFill>
            <a:srgbClr val="171F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6" name="Rectangle 5">
            <a:extLst>
              <a:ext uri="{FF2B5EF4-FFF2-40B4-BE49-F238E27FC236}">
                <a16:creationId xmlns:a16="http://schemas.microsoft.com/office/drawing/2014/main" id="{C807ACC4-5B32-4C4C-97D8-B78E3861B545}"/>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5" name="Picture Placeholder 4"/>
          <p:cNvSpPr>
            <a:spLocks noGrp="1"/>
          </p:cNvSpPr>
          <p:nvPr>
            <p:ph type="pic" sz="quarter" idx="11"/>
          </p:nvPr>
        </p:nvSpPr>
        <p:spPr>
          <a:xfrm>
            <a:off x="7914616" y="1353857"/>
            <a:ext cx="2938712" cy="3874780"/>
          </a:xfrm>
          <a:prstGeom prst="rect">
            <a:avLst/>
          </a:prstGeom>
        </p:spPr>
        <p:txBody>
          <a:bodyPr/>
          <a:lstStyle>
            <a:lvl1pPr>
              <a:defRPr>
                <a:latin typeface="Century Gothic"/>
              </a:defRPr>
            </a:lvl1pPr>
          </a:lstStyle>
          <a:p>
            <a:pPr lvl="0"/>
            <a:endParaRPr lang="en-US" noProof="0" dirty="0"/>
          </a:p>
        </p:txBody>
      </p:sp>
      <p:sp>
        <p:nvSpPr>
          <p:cNvPr id="7" name="TextBox 6">
            <a:extLst>
              <a:ext uri="{FF2B5EF4-FFF2-40B4-BE49-F238E27FC236}">
                <a16:creationId xmlns:a16="http://schemas.microsoft.com/office/drawing/2014/main" id="{391C287E-F230-4524-920D-A171F49FFBFD}"/>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9" name="TextBox 3">
            <a:extLst>
              <a:ext uri="{FF2B5EF4-FFF2-40B4-BE49-F238E27FC236}">
                <a16:creationId xmlns:a16="http://schemas.microsoft.com/office/drawing/2014/main" id="{A7452BC6-D9B6-4A57-8011-8C77723A4A79}"/>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2986889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22558D-1190-4033-A9FA-4DB727AEB150}"/>
              </a:ext>
            </a:extLst>
          </p:cNvPr>
          <p:cNvSpPr/>
          <p:nvPr userDrawn="1"/>
        </p:nvSpPr>
        <p:spPr>
          <a:xfrm>
            <a:off x="0" y="687388"/>
            <a:ext cx="12192000" cy="1943100"/>
          </a:xfrm>
          <a:prstGeom prst="rect">
            <a:avLst/>
          </a:prstGeom>
          <a:solidFill>
            <a:srgbClr val="171F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pic>
        <p:nvPicPr>
          <p:cNvPr id="5" name="Picture 4">
            <a:extLst>
              <a:ext uri="{FF2B5EF4-FFF2-40B4-BE49-F238E27FC236}">
                <a16:creationId xmlns:a16="http://schemas.microsoft.com/office/drawing/2014/main" id="{172F2F1D-02E4-409A-8517-92475EAE581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875338" y="2133600"/>
            <a:ext cx="6316662" cy="359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F35E923-6B83-4DE9-8D08-4E07C83692C2}"/>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3" name="Picture Placeholder 2"/>
          <p:cNvSpPr>
            <a:spLocks noGrp="1"/>
          </p:cNvSpPr>
          <p:nvPr>
            <p:ph type="pic" sz="quarter" idx="10"/>
          </p:nvPr>
        </p:nvSpPr>
        <p:spPr>
          <a:xfrm>
            <a:off x="6845133" y="2499473"/>
            <a:ext cx="4267038" cy="2657719"/>
          </a:xfrm>
          <a:prstGeom prst="rect">
            <a:avLst/>
          </a:prstGeom>
        </p:spPr>
        <p:txBody>
          <a:bodyPr/>
          <a:lstStyle>
            <a:lvl1pPr>
              <a:defRPr>
                <a:latin typeface="Century Gothic"/>
              </a:defRPr>
            </a:lvl1pPr>
          </a:lstStyle>
          <a:p>
            <a:pPr lvl="0"/>
            <a:endParaRPr lang="en-US" noProof="0" dirty="0"/>
          </a:p>
        </p:txBody>
      </p:sp>
      <p:sp>
        <p:nvSpPr>
          <p:cNvPr id="9" name="TextBox 8">
            <a:extLst>
              <a:ext uri="{FF2B5EF4-FFF2-40B4-BE49-F238E27FC236}">
                <a16:creationId xmlns:a16="http://schemas.microsoft.com/office/drawing/2014/main" id="{92295D7C-7FFC-493E-A664-30B67CF9D276}"/>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10" name="TextBox 3">
            <a:extLst>
              <a:ext uri="{FF2B5EF4-FFF2-40B4-BE49-F238E27FC236}">
                <a16:creationId xmlns:a16="http://schemas.microsoft.com/office/drawing/2014/main" id="{8C701F17-61C5-4278-ACCD-AA534BFF5FCC}"/>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7439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2A3F96-8FD0-4347-9ADC-4AF629B32D9B}"/>
              </a:ext>
            </a:extLst>
          </p:cNvPr>
          <p:cNvSpPr/>
          <p:nvPr userDrawn="1"/>
        </p:nvSpPr>
        <p:spPr>
          <a:xfrm flipH="1">
            <a:off x="0" y="0"/>
            <a:ext cx="12196763" cy="6858000"/>
          </a:xfrm>
          <a:prstGeom prst="rect">
            <a:avLst/>
          </a:prstGeom>
          <a:solidFill>
            <a:srgbClr val="171F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6" name="Rectangle 5">
            <a:extLst>
              <a:ext uri="{FF2B5EF4-FFF2-40B4-BE49-F238E27FC236}">
                <a16:creationId xmlns:a16="http://schemas.microsoft.com/office/drawing/2014/main" id="{5172C40F-8F78-498F-A9AB-885B78294FA1}"/>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8" name="TextBox 5">
            <a:extLst>
              <a:ext uri="{FF2B5EF4-FFF2-40B4-BE49-F238E27FC236}">
                <a16:creationId xmlns:a16="http://schemas.microsoft.com/office/drawing/2014/main" id="{A8041D94-C645-4ED4-A7D8-829101C77DCA}"/>
              </a:ext>
            </a:extLst>
          </p:cNvPr>
          <p:cNvSpPr txBox="1">
            <a:spLocks noChangeArrowheads="1"/>
          </p:cNvSpPr>
          <p:nvPr userDrawn="1"/>
        </p:nvSpPr>
        <p:spPr bwMode="auto">
          <a:xfrm>
            <a:off x="10633075" y="6381750"/>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
        <p:nvSpPr>
          <p:cNvPr id="3" name="Picture Placeholder 4"/>
          <p:cNvSpPr>
            <a:spLocks noGrp="1"/>
          </p:cNvSpPr>
          <p:nvPr>
            <p:ph type="pic" sz="quarter" idx="12"/>
          </p:nvPr>
        </p:nvSpPr>
        <p:spPr>
          <a:xfrm>
            <a:off x="911424" y="2420888"/>
            <a:ext cx="4228206" cy="2447910"/>
          </a:xfrm>
          <a:prstGeom prst="rect">
            <a:avLst/>
          </a:prstGeom>
        </p:spPr>
        <p:txBody>
          <a:bodyPr/>
          <a:lstStyle>
            <a:lvl1pPr>
              <a:defRPr>
                <a:latin typeface="Century Gothic"/>
              </a:defRPr>
            </a:lvl1pPr>
          </a:lstStyle>
          <a:p>
            <a:pPr lvl="0"/>
            <a:endParaRPr lang="en-US" noProof="0" dirty="0"/>
          </a:p>
        </p:txBody>
      </p:sp>
    </p:spTree>
    <p:extLst>
      <p:ext uri="{BB962C8B-B14F-4D97-AF65-F5344CB8AC3E}">
        <p14:creationId xmlns:p14="http://schemas.microsoft.com/office/powerpoint/2010/main" val="413836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3C459D-55EA-4EAD-BCF7-2334787357A8}"/>
              </a:ext>
            </a:extLst>
          </p:cNvPr>
          <p:cNvSpPr/>
          <p:nvPr userDrawn="1"/>
        </p:nvSpPr>
        <p:spPr bwMode="auto">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3" name="Picture Placeholder 2"/>
          <p:cNvSpPr>
            <a:spLocks noGrp="1"/>
          </p:cNvSpPr>
          <p:nvPr>
            <p:ph type="pic" sz="quarter" idx="10"/>
          </p:nvPr>
        </p:nvSpPr>
        <p:spPr>
          <a:xfrm>
            <a:off x="551384" y="908720"/>
            <a:ext cx="5087888" cy="5040560"/>
          </a:xfrm>
          <a:prstGeom prst="rect">
            <a:avLst/>
          </a:prstGeom>
        </p:spPr>
        <p:txBody>
          <a:bodyPr/>
          <a:lstStyle>
            <a:lvl1pPr>
              <a:defRPr>
                <a:latin typeface="Century Gothic"/>
              </a:defRPr>
            </a:lvl1pPr>
          </a:lstStyle>
          <a:p>
            <a:pPr lvl="0"/>
            <a:endParaRPr lang="id-ID" noProof="0" dirty="0"/>
          </a:p>
        </p:txBody>
      </p:sp>
      <p:sp>
        <p:nvSpPr>
          <p:cNvPr id="9" name="TextBox 8">
            <a:extLst>
              <a:ext uri="{FF2B5EF4-FFF2-40B4-BE49-F238E27FC236}">
                <a16:creationId xmlns:a16="http://schemas.microsoft.com/office/drawing/2014/main" id="{CCA3CBB2-B88A-412F-9225-ED127DB78037}"/>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10" name="TextBox 3">
            <a:extLst>
              <a:ext uri="{FF2B5EF4-FFF2-40B4-BE49-F238E27FC236}">
                <a16:creationId xmlns:a16="http://schemas.microsoft.com/office/drawing/2014/main" id="{DABFD0DE-D4D4-436F-BED2-3D93E6D0390D}"/>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41570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cxnSp>
        <p:nvCxnSpPr>
          <p:cNvPr id="3" name="Straight Connector 2"/>
          <p:cNvCxnSpPr/>
          <p:nvPr userDrawn="1"/>
        </p:nvCxnSpPr>
        <p:spPr>
          <a:xfrm>
            <a:off x="11257569" y="6276815"/>
            <a:ext cx="0" cy="210312"/>
          </a:xfrm>
          <a:prstGeom prst="line">
            <a:avLst/>
          </a:prstGeom>
          <a:ln w="15875">
            <a:solidFill>
              <a:srgbClr val="00C2F3"/>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6360" y="6093296"/>
            <a:ext cx="1825196" cy="610309"/>
          </a:xfrm>
          <a:prstGeom prst="rect">
            <a:avLst/>
          </a:prstGeom>
        </p:spPr>
      </p:pic>
      <p:sp>
        <p:nvSpPr>
          <p:cNvPr id="5" name="TextBox 4">
            <a:extLst>
              <a:ext uri="{FF2B5EF4-FFF2-40B4-BE49-F238E27FC236}">
                <a16:creationId xmlns:a16="http://schemas.microsoft.com/office/drawing/2014/main" id="{D35EF99B-5413-4B1F-8533-AC508F5938B7}"/>
              </a:ext>
            </a:extLst>
          </p:cNvPr>
          <p:cNvSpPr txBox="1"/>
          <p:nvPr userDrawn="1"/>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a:t>
            </a:fld>
            <a:endParaRPr lang="en-US" sz="1100" dirty="0">
              <a:latin typeface="Century Gothic"/>
              <a:cs typeface="Century Gothic"/>
            </a:endParaRPr>
          </a:p>
        </p:txBody>
      </p:sp>
      <p:pic>
        <p:nvPicPr>
          <p:cNvPr id="6" name="Picture 2" descr="American Excess Insurance Exchange"/>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83432" y="6172842"/>
            <a:ext cx="2349759" cy="41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8913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Docs: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dirty="0"/>
          </a:p>
        </p:txBody>
      </p:sp>
      <p:sp>
        <p:nvSpPr>
          <p:cNvPr id="3" name="Footer Placeholder 2"/>
          <p:cNvSpPr>
            <a:spLocks noGrp="1"/>
          </p:cNvSpPr>
          <p:nvPr>
            <p:ph type="ftr" sz="quarter" idx="11"/>
          </p:nvPr>
        </p:nvSpPr>
        <p:spPr/>
        <p:txBody>
          <a:bodyPr/>
          <a:lstStyle/>
          <a:p>
            <a:endParaRPr dirty="0"/>
          </a:p>
        </p:txBody>
      </p:sp>
      <p:sp>
        <p:nvSpPr>
          <p:cNvPr id="4" name="Slide Number Placeholder 3"/>
          <p:cNvSpPr>
            <a:spLocks noGrp="1"/>
          </p:cNvSpPr>
          <p:nvPr>
            <p:ph type="sldNum" sz="quarter" idx="12"/>
          </p:nvPr>
        </p:nvSpPr>
        <p:spPr/>
        <p:txBody>
          <a:bodyPr/>
          <a:lstStyle/>
          <a:p>
            <a:fld id="{B08C9454-9E98-430A-9B3F-CC1E0DA58FE0}" type="slidenum">
              <a:rPr/>
              <a:t>‹#›</a:t>
            </a:fld>
            <a:endParaRPr dirty="0"/>
          </a:p>
        </p:txBody>
      </p:sp>
      <p:cxnSp>
        <p:nvCxnSpPr>
          <p:cNvPr id="7" name="Straight Connector 6"/>
          <p:cNvCxnSpPr/>
          <p:nvPr userDrawn="1"/>
        </p:nvCxnSpPr>
        <p:spPr>
          <a:xfrm>
            <a:off x="11257569" y="6276815"/>
            <a:ext cx="0" cy="210312"/>
          </a:xfrm>
          <a:prstGeom prst="line">
            <a:avLst/>
          </a:prstGeom>
          <a:ln w="15875">
            <a:solidFill>
              <a:srgbClr val="00C2F3"/>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6360" y="6093296"/>
            <a:ext cx="1825196" cy="610309"/>
          </a:xfrm>
          <a:prstGeom prst="rect">
            <a:avLst/>
          </a:prstGeom>
        </p:spPr>
      </p:pic>
      <p:sp>
        <p:nvSpPr>
          <p:cNvPr id="10" name="TextBox 9">
            <a:extLst>
              <a:ext uri="{FF2B5EF4-FFF2-40B4-BE49-F238E27FC236}">
                <a16:creationId xmlns:a16="http://schemas.microsoft.com/office/drawing/2014/main" id="{D35EF99B-5413-4B1F-8533-AC508F5938B7}"/>
              </a:ext>
            </a:extLst>
          </p:cNvPr>
          <p:cNvSpPr txBox="1"/>
          <p:nvPr userDrawn="1"/>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a:t>
            </a:fld>
            <a:endParaRPr lang="en-US" sz="1100" dirty="0">
              <a:latin typeface="Century Gothic"/>
              <a:cs typeface="Century Gothic"/>
            </a:endParaRPr>
          </a:p>
        </p:txBody>
      </p:sp>
      <p:pic>
        <p:nvPicPr>
          <p:cNvPr id="9" name="Picture 2" descr="American Excess Insurance Exchange"/>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83432" y="6172842"/>
            <a:ext cx="2349759" cy="41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6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680" y="1825497"/>
            <a:ext cx="12192000" cy="3619727"/>
          </a:xfrm>
          <a:prstGeom prst="rect">
            <a:avLst/>
          </a:prstGeom>
        </p:spPr>
      </p:pic>
      <p:sp>
        <p:nvSpPr>
          <p:cNvPr id="2" name="Title 1"/>
          <p:cNvSpPr>
            <a:spLocks noGrp="1"/>
          </p:cNvSpPr>
          <p:nvPr>
            <p:ph type="title"/>
          </p:nvPr>
        </p:nvSpPr>
        <p:spPr>
          <a:xfrm>
            <a:off x="609600" y="791936"/>
            <a:ext cx="10972800" cy="625702"/>
          </a:xfrm>
          <a:prstGeom prst="rect">
            <a:avLst/>
          </a:prstGeom>
        </p:spPr>
        <p:txBody>
          <a:bodyPr/>
          <a:lstStyle>
            <a:lvl1pPr>
              <a:defRPr sz="2000"/>
            </a:lvl1pPr>
          </a:lstStyle>
          <a:p>
            <a:r>
              <a:rPr lang="en-US" smtClean="0"/>
              <a:t>Click to edit Master title style</a:t>
            </a:r>
            <a:endParaRPr lang="en-US"/>
          </a:p>
        </p:txBody>
      </p:sp>
    </p:spTree>
    <p:extLst>
      <p:ext uri="{BB962C8B-B14F-4D97-AF65-F5344CB8AC3E}">
        <p14:creationId xmlns:p14="http://schemas.microsoft.com/office/powerpoint/2010/main" val="3123467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85806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8E7807-35F8-4E1E-AED4-E5E02C4E6FCC}"/>
              </a:ext>
            </a:extLst>
          </p:cNvPr>
          <p:cNvSpPr txBox="1"/>
          <p:nvPr userDrawn="1"/>
        </p:nvSpPr>
        <p:spPr>
          <a:xfrm>
            <a:off x="11247951" y="6276699"/>
            <a:ext cx="341760" cy="246221"/>
          </a:xfrm>
          <a:prstGeom prst="rect">
            <a:avLst/>
          </a:prstGeom>
          <a:noFill/>
        </p:spPr>
        <p:txBody>
          <a:bodyPr wrap="none" rtlCol="0">
            <a:spAutoFit/>
          </a:bodyPr>
          <a:lstStyle/>
          <a:p>
            <a:fld id="{174FED9F-9B3F-46A1-AA7A-E1862A4326D4}" type="slidenum">
              <a:rPr lang="en-US" sz="1000" dirty="0">
                <a:solidFill>
                  <a:schemeClr val="tx1"/>
                </a:solidFill>
                <a:latin typeface="Century Gothic"/>
                <a:cs typeface="Century Gothic"/>
              </a:rPr>
              <a:t>‹#›</a:t>
            </a:fld>
            <a:endParaRPr lang="en-US" sz="1000" dirty="0">
              <a:solidFill>
                <a:schemeClr val="tx1"/>
              </a:solidFill>
              <a:latin typeface="Century Gothic"/>
              <a:cs typeface="Century Gothic"/>
            </a:endParaRPr>
          </a:p>
        </p:txBody>
      </p:sp>
      <p:pic>
        <p:nvPicPr>
          <p:cNvPr id="4" name="Picture 3" descr="C:\Users\jpbastien\AppData\Local\Microsoft\Windows\INetCache\Content.Outlook\LWSKJBV2\GB Healthcare_Colo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442524" y="6136788"/>
            <a:ext cx="1805427" cy="604580"/>
          </a:xfrm>
          <a:prstGeom prst="rect">
            <a:avLst/>
          </a:prstGeom>
          <a:noFill/>
          <a:ln>
            <a:noFill/>
          </a:ln>
        </p:spPr>
      </p:pic>
    </p:spTree>
    <p:extLst>
      <p:ext uri="{BB962C8B-B14F-4D97-AF65-F5344CB8AC3E}">
        <p14:creationId xmlns:p14="http://schemas.microsoft.com/office/powerpoint/2010/main" val="253359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8E4AB5-E6E2-4A2A-A934-1424B3E472F0}"/>
              </a:ext>
            </a:extLst>
          </p:cNvPr>
          <p:cNvSpPr/>
          <p:nvPr userDrawn="1"/>
        </p:nvSpPr>
        <p:spPr bwMode="auto">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6" name="Picture Placeholder 5"/>
          <p:cNvSpPr>
            <a:spLocks noGrp="1"/>
          </p:cNvSpPr>
          <p:nvPr>
            <p:ph type="pic" sz="quarter" idx="10"/>
          </p:nvPr>
        </p:nvSpPr>
        <p:spPr>
          <a:xfrm>
            <a:off x="0" y="0"/>
            <a:ext cx="12192000" cy="3429000"/>
          </a:xfrm>
          <a:prstGeom prst="rect">
            <a:avLst/>
          </a:prstGeom>
        </p:spPr>
        <p:txBody>
          <a:bodyPr/>
          <a:lstStyle>
            <a:lvl1pPr>
              <a:defRPr>
                <a:latin typeface="Century Gothic"/>
              </a:defRPr>
            </a:lvl1pPr>
          </a:lstStyle>
          <a:p>
            <a:pPr lvl="0"/>
            <a:endParaRPr lang="id-ID" noProof="0" dirty="0"/>
          </a:p>
        </p:txBody>
      </p:sp>
      <p:sp>
        <p:nvSpPr>
          <p:cNvPr id="8" name="TextBox 7">
            <a:extLst>
              <a:ext uri="{FF2B5EF4-FFF2-40B4-BE49-F238E27FC236}">
                <a16:creationId xmlns:a16="http://schemas.microsoft.com/office/drawing/2014/main" id="{3B9C9957-3027-4D47-A6FB-04BC0E16BD81}"/>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9" name="TextBox 3">
            <a:extLst>
              <a:ext uri="{FF2B5EF4-FFF2-40B4-BE49-F238E27FC236}">
                <a16:creationId xmlns:a16="http://schemas.microsoft.com/office/drawing/2014/main" id="{B9E112B4-5F8A-4A8A-A0BC-307A13A24675}"/>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348619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9F82DE-CBD5-4BB8-A2D7-054EAC3DA8DD}"/>
              </a:ext>
            </a:extLst>
          </p:cNvPr>
          <p:cNvSpPr/>
          <p:nvPr userDrawn="1"/>
        </p:nvSpPr>
        <p:spPr bwMode="auto">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7" name="Picture Placeholder 14">
            <a:extLst>
              <a:ext uri="{FF2B5EF4-FFF2-40B4-BE49-F238E27FC236}">
                <a16:creationId xmlns:a16="http://schemas.microsoft.com/office/drawing/2014/main" id="{71EBE57F-0C25-46B5-B83B-9E8836CA7A8B}"/>
              </a:ext>
            </a:extLst>
          </p:cNvPr>
          <p:cNvSpPr>
            <a:spLocks noGrp="1"/>
          </p:cNvSpPr>
          <p:nvPr>
            <p:ph type="pic" sz="quarter" idx="10"/>
          </p:nvPr>
        </p:nvSpPr>
        <p:spPr>
          <a:xfrm>
            <a:off x="167144" y="132001"/>
            <a:ext cx="11857711" cy="6593999"/>
          </a:xfrm>
          <a:prstGeom prst="rect">
            <a:avLst/>
          </a:prstGeom>
        </p:spPr>
        <p:txBody>
          <a:bodyPr/>
          <a:lstStyle>
            <a:lvl1pPr>
              <a:defRPr>
                <a:latin typeface="Century Gothic"/>
              </a:defRPr>
            </a:lvl1pPr>
          </a:lstStyle>
          <a:p>
            <a:pPr lvl="0"/>
            <a:endParaRPr lang="id-ID" noProof="0" dirty="0"/>
          </a:p>
        </p:txBody>
      </p:sp>
      <p:sp>
        <p:nvSpPr>
          <p:cNvPr id="8" name="TextBox 7">
            <a:extLst>
              <a:ext uri="{FF2B5EF4-FFF2-40B4-BE49-F238E27FC236}">
                <a16:creationId xmlns:a16="http://schemas.microsoft.com/office/drawing/2014/main" id="{B37C4C30-FF0C-465A-BDE4-6EF300FDA26D}"/>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Tree>
    <p:extLst>
      <p:ext uri="{BB962C8B-B14F-4D97-AF65-F5344CB8AC3E}">
        <p14:creationId xmlns:p14="http://schemas.microsoft.com/office/powerpoint/2010/main" val="2553715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4C4E14-F941-456F-9105-36921ED0ECFD}"/>
              </a:ext>
            </a:extLst>
          </p:cNvPr>
          <p:cNvSpPr/>
          <p:nvPr userDrawn="1"/>
        </p:nvSpPr>
        <p:spPr bwMode="auto">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6" name="Picture Placeholder 5"/>
          <p:cNvSpPr>
            <a:spLocks noGrp="1"/>
          </p:cNvSpPr>
          <p:nvPr>
            <p:ph type="pic" sz="quarter" idx="10"/>
          </p:nvPr>
        </p:nvSpPr>
        <p:spPr>
          <a:xfrm>
            <a:off x="6096000" y="0"/>
            <a:ext cx="6096000" cy="6858000"/>
          </a:xfrm>
          <a:prstGeom prst="rect">
            <a:avLst/>
          </a:prstGeom>
        </p:spPr>
        <p:txBody>
          <a:bodyPr/>
          <a:lstStyle>
            <a:lvl1pPr>
              <a:defRPr>
                <a:latin typeface="Century Gothic"/>
              </a:defRPr>
            </a:lvl1pPr>
          </a:lstStyle>
          <a:p>
            <a:pPr lvl="0"/>
            <a:endParaRPr lang="id-ID" noProof="0" dirty="0"/>
          </a:p>
        </p:txBody>
      </p:sp>
      <p:sp>
        <p:nvSpPr>
          <p:cNvPr id="8" name="TextBox 7">
            <a:extLst>
              <a:ext uri="{FF2B5EF4-FFF2-40B4-BE49-F238E27FC236}">
                <a16:creationId xmlns:a16="http://schemas.microsoft.com/office/drawing/2014/main" id="{B7A9C664-F446-407E-B1B0-4488CCCE6E04}"/>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9" name="TextBox 3">
            <a:extLst>
              <a:ext uri="{FF2B5EF4-FFF2-40B4-BE49-F238E27FC236}">
                <a16:creationId xmlns:a16="http://schemas.microsoft.com/office/drawing/2014/main" id="{6E8BF487-5EA3-4744-BC8A-0C20B54E1A09}"/>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36800318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8F976C-6F6B-484B-B368-F631AE69E3DC}"/>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3" name="Picture Placeholder 2"/>
          <p:cNvSpPr>
            <a:spLocks noGrp="1"/>
          </p:cNvSpPr>
          <p:nvPr>
            <p:ph type="pic" sz="quarter" idx="11"/>
          </p:nvPr>
        </p:nvSpPr>
        <p:spPr>
          <a:xfrm>
            <a:off x="6528048" y="908025"/>
            <a:ext cx="5039965" cy="5041950"/>
          </a:xfrm>
          <a:prstGeom prst="rect">
            <a:avLst/>
          </a:prstGeom>
        </p:spPr>
        <p:txBody>
          <a:bodyPr/>
          <a:lstStyle>
            <a:lvl1pPr>
              <a:defRPr>
                <a:latin typeface="Century Gothic"/>
              </a:defRPr>
            </a:lvl1pPr>
          </a:lstStyle>
          <a:p>
            <a:pPr lvl="0"/>
            <a:endParaRPr lang="id-ID" noProof="0" dirty="0"/>
          </a:p>
        </p:txBody>
      </p:sp>
      <p:sp>
        <p:nvSpPr>
          <p:cNvPr id="5" name="TextBox 4">
            <a:extLst>
              <a:ext uri="{FF2B5EF4-FFF2-40B4-BE49-F238E27FC236}">
                <a16:creationId xmlns:a16="http://schemas.microsoft.com/office/drawing/2014/main" id="{0C728CD3-9262-4E78-AAA3-513E5FEC4813}"/>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7" name="TextBox 3">
            <a:extLst>
              <a:ext uri="{FF2B5EF4-FFF2-40B4-BE49-F238E27FC236}">
                <a16:creationId xmlns:a16="http://schemas.microsoft.com/office/drawing/2014/main" id="{2E733ED9-0A37-4A47-A02C-8E64F81EF350}"/>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47178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76487F-B5FE-4F55-A1FD-225B207610D1}"/>
              </a:ext>
            </a:extLst>
          </p:cNvPr>
          <p:cNvSpPr/>
          <p:nvPr userDrawn="1"/>
        </p:nvSpPr>
        <p:spPr>
          <a:xfrm>
            <a:off x="0" y="6237288"/>
            <a:ext cx="12192000" cy="620712"/>
          </a:xfrm>
          <a:prstGeom prst="rect">
            <a:avLst/>
          </a:prstGeom>
          <a:solidFill>
            <a:schemeClr val="tx1">
              <a:lumMod val="95000"/>
              <a:lumOff val="5000"/>
              <a:alpha val="3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0000"/>
              </a:solidFill>
            </a:endParaRPr>
          </a:p>
        </p:txBody>
      </p:sp>
      <p:sp>
        <p:nvSpPr>
          <p:cNvPr id="3" name="Picture Placeholder 2"/>
          <p:cNvSpPr>
            <a:spLocks noGrp="1"/>
          </p:cNvSpPr>
          <p:nvPr>
            <p:ph type="pic" sz="quarter" idx="10"/>
          </p:nvPr>
        </p:nvSpPr>
        <p:spPr>
          <a:xfrm>
            <a:off x="0" y="347869"/>
            <a:ext cx="6570753" cy="5889443"/>
          </a:xfrm>
          <a:prstGeom prst="rect">
            <a:avLst/>
          </a:prstGeom>
        </p:spPr>
        <p:txBody>
          <a:bodyPr/>
          <a:lstStyle>
            <a:lvl1pPr>
              <a:defRPr>
                <a:latin typeface="Century Gothic"/>
              </a:defRPr>
            </a:lvl1pPr>
          </a:lstStyle>
          <a:p>
            <a:pPr lvl="0"/>
            <a:endParaRPr lang="id-ID" noProof="0" dirty="0"/>
          </a:p>
        </p:txBody>
      </p:sp>
      <p:sp>
        <p:nvSpPr>
          <p:cNvPr id="5" name="TextBox 4">
            <a:extLst>
              <a:ext uri="{FF2B5EF4-FFF2-40B4-BE49-F238E27FC236}">
                <a16:creationId xmlns:a16="http://schemas.microsoft.com/office/drawing/2014/main" id="{6E6E60C9-0192-4B97-80F4-D55FA81637D2}"/>
              </a:ext>
            </a:extLst>
          </p:cNvPr>
          <p:cNvSpPr txBox="1"/>
          <p:nvPr userDrawn="1"/>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a:t>
            </a:fld>
            <a:endParaRPr lang="en-US" sz="1600" dirty="0">
              <a:solidFill>
                <a:schemeClr val="bg1"/>
              </a:solidFill>
              <a:latin typeface="Century Gothic"/>
              <a:cs typeface="Century Gothic"/>
            </a:endParaRPr>
          </a:p>
        </p:txBody>
      </p:sp>
      <p:sp>
        <p:nvSpPr>
          <p:cNvPr id="7" name="TextBox 3">
            <a:extLst>
              <a:ext uri="{FF2B5EF4-FFF2-40B4-BE49-F238E27FC236}">
                <a16:creationId xmlns:a16="http://schemas.microsoft.com/office/drawing/2014/main" id="{7F4010AD-B1BB-413D-A5B3-685BC3862538}"/>
              </a:ext>
            </a:extLst>
          </p:cNvPr>
          <p:cNvSpPr txBox="1">
            <a:spLocks noChangeArrowheads="1"/>
          </p:cNvSpPr>
          <p:nvPr userDrawn="1"/>
        </p:nvSpPr>
        <p:spPr bwMode="auto">
          <a:xfrm>
            <a:off x="10315383" y="6404784"/>
            <a:ext cx="1439863"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altLang="en-US" sz="900" dirty="0">
                <a:solidFill>
                  <a:schemeClr val="bg1"/>
                </a:solidFill>
                <a:latin typeface="Century Gothic" panose="020B0502020202020204" pitchFamily="34" charset="0"/>
              </a:rPr>
              <a:t>All rights reserved. ©</a:t>
            </a:r>
          </a:p>
        </p:txBody>
      </p:sp>
    </p:spTree>
    <p:extLst>
      <p:ext uri="{BB962C8B-B14F-4D97-AF65-F5344CB8AC3E}">
        <p14:creationId xmlns:p14="http://schemas.microsoft.com/office/powerpoint/2010/main" val="159732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1466" y="2838674"/>
            <a:ext cx="3944303" cy="3944303"/>
          </a:xfrm>
          <a:prstGeom prst="rect">
            <a:avLst/>
          </a:prstGeom>
        </p:spPr>
        <p:txBody>
          <a:bodyPr/>
          <a:lstStyle>
            <a:lvl1pPr>
              <a:defRPr>
                <a:latin typeface="Century Gothic"/>
              </a:defRPr>
            </a:lvl1pPr>
          </a:lstStyle>
          <a:p>
            <a:pPr lvl="0"/>
            <a:endParaRPr lang="id-ID" noProof="0" dirty="0"/>
          </a:p>
        </p:txBody>
      </p:sp>
      <p:sp>
        <p:nvSpPr>
          <p:cNvPr id="7" name="Picture Placeholder 5"/>
          <p:cNvSpPr>
            <a:spLocks noGrp="1"/>
          </p:cNvSpPr>
          <p:nvPr>
            <p:ph type="pic" sz="quarter" idx="11"/>
          </p:nvPr>
        </p:nvSpPr>
        <p:spPr>
          <a:xfrm>
            <a:off x="4123849" y="2838674"/>
            <a:ext cx="3944303" cy="3944303"/>
          </a:xfrm>
          <a:prstGeom prst="rect">
            <a:avLst/>
          </a:prstGeom>
        </p:spPr>
        <p:txBody>
          <a:bodyPr/>
          <a:lstStyle>
            <a:lvl1pPr>
              <a:defRPr>
                <a:latin typeface="Century Gothic"/>
              </a:defRPr>
            </a:lvl1pPr>
          </a:lstStyle>
          <a:p>
            <a:pPr lvl="0"/>
            <a:endParaRPr lang="id-ID" noProof="0" dirty="0"/>
          </a:p>
        </p:txBody>
      </p:sp>
      <p:sp>
        <p:nvSpPr>
          <p:cNvPr id="8" name="Picture Placeholder 5"/>
          <p:cNvSpPr>
            <a:spLocks noGrp="1"/>
          </p:cNvSpPr>
          <p:nvPr>
            <p:ph type="pic" sz="quarter" idx="12"/>
          </p:nvPr>
        </p:nvSpPr>
        <p:spPr>
          <a:xfrm>
            <a:off x="8126231" y="2838674"/>
            <a:ext cx="3944303" cy="3944303"/>
          </a:xfrm>
          <a:prstGeom prst="rect">
            <a:avLst/>
          </a:prstGeom>
        </p:spPr>
        <p:txBody>
          <a:bodyPr/>
          <a:lstStyle>
            <a:lvl1pPr>
              <a:defRPr>
                <a:latin typeface="Century Gothic"/>
              </a:defRPr>
            </a:lvl1pPr>
          </a:lstStyle>
          <a:p>
            <a:pPr lvl="0"/>
            <a:endParaRPr lang="id-ID" noProof="0" dirty="0"/>
          </a:p>
        </p:txBody>
      </p:sp>
    </p:spTree>
    <p:extLst>
      <p:ext uri="{BB962C8B-B14F-4D97-AF65-F5344CB8AC3E}">
        <p14:creationId xmlns:p14="http://schemas.microsoft.com/office/powerpoint/2010/main" val="239572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92" r:id="rId1"/>
    <p:sldLayoutId id="2147483898" r:id="rId2"/>
    <p:sldLayoutId id="2147483899" r:id="rId3"/>
    <p:sldLayoutId id="2147483900" r:id="rId4"/>
    <p:sldLayoutId id="2147483901" r:id="rId5"/>
    <p:sldLayoutId id="2147483902" r:id="rId6"/>
    <p:sldLayoutId id="2147483903" r:id="rId7"/>
    <p:sldLayoutId id="2147483904" r:id="rId8"/>
    <p:sldLayoutId id="2147483893" r:id="rId9"/>
    <p:sldLayoutId id="2147483905" r:id="rId10"/>
    <p:sldLayoutId id="2147483906" r:id="rId11"/>
    <p:sldLayoutId id="2147483910" r:id="rId12"/>
    <p:sldLayoutId id="2147483911" r:id="rId13"/>
    <p:sldLayoutId id="2147483912" r:id="rId14"/>
    <p:sldLayoutId id="2147483913" r:id="rId15"/>
    <p:sldLayoutId id="2147483914" r:id="rId16"/>
    <p:sldLayoutId id="2147483915" r:id="rId17"/>
    <p:sldLayoutId id="2147483894" r:id="rId18"/>
    <p:sldLayoutId id="2147483916" r:id="rId19"/>
    <p:sldLayoutId id="2147483895" r:id="rId20"/>
    <p:sldLayoutId id="2147483917" r:id="rId21"/>
    <p:sldLayoutId id="2147483918" r:id="rId22"/>
    <p:sldLayoutId id="2147483919" r:id="rId23"/>
    <p:sldLayoutId id="2147483920" r:id="rId24"/>
    <p:sldLayoutId id="2147483896" r:id="rId25"/>
    <p:sldLayoutId id="2147483921" r:id="rId26"/>
    <p:sldLayoutId id="2147483922" r:id="rId27"/>
    <p:sldLayoutId id="2147483923" r:id="rId28"/>
    <p:sldLayoutId id="2147483924" r:id="rId29"/>
    <p:sldLayoutId id="2147483897" r:id="rId30"/>
    <p:sldLayoutId id="2147483943" r:id="rId31"/>
    <p:sldLayoutId id="2147483944" r:id="rId32"/>
    <p:sldLayoutId id="2147483945" r:id="rId33"/>
    <p:sldLayoutId id="2147483946" r:id="rId3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4400">
          <a:solidFill>
            <a:schemeClr val="tx1"/>
          </a:solidFill>
          <a:latin typeface="Century Gothic" charset="0"/>
          <a:ea typeface="MS PGothic" panose="020B0600070205080204" pitchFamily="34" charset="-128"/>
          <a:cs typeface="ＭＳ Ｐゴシック" charset="0"/>
        </a:defRPr>
      </a:lvl5pPr>
      <a:lvl6pPr marL="457200" algn="l" rtl="0" fontAlgn="base">
        <a:lnSpc>
          <a:spcPct val="90000"/>
        </a:lnSpc>
        <a:spcBef>
          <a:spcPct val="0"/>
        </a:spcBef>
        <a:spcAft>
          <a:spcPct val="0"/>
        </a:spcAft>
        <a:defRPr sz="4400">
          <a:solidFill>
            <a:schemeClr val="tx1"/>
          </a:solidFill>
          <a:latin typeface="Lato Black" charset="0"/>
          <a:ea typeface="ＭＳ Ｐゴシック" charset="0"/>
        </a:defRPr>
      </a:lvl6pPr>
      <a:lvl7pPr marL="914400" algn="l" rtl="0" fontAlgn="base">
        <a:lnSpc>
          <a:spcPct val="90000"/>
        </a:lnSpc>
        <a:spcBef>
          <a:spcPct val="0"/>
        </a:spcBef>
        <a:spcAft>
          <a:spcPct val="0"/>
        </a:spcAft>
        <a:defRPr sz="4400">
          <a:solidFill>
            <a:schemeClr val="tx1"/>
          </a:solidFill>
          <a:latin typeface="Lato Black" charset="0"/>
          <a:ea typeface="ＭＳ Ｐゴシック" charset="0"/>
        </a:defRPr>
      </a:lvl7pPr>
      <a:lvl8pPr marL="1371600" algn="l" rtl="0" fontAlgn="base">
        <a:lnSpc>
          <a:spcPct val="90000"/>
        </a:lnSpc>
        <a:spcBef>
          <a:spcPct val="0"/>
        </a:spcBef>
        <a:spcAft>
          <a:spcPct val="0"/>
        </a:spcAft>
        <a:defRPr sz="4400">
          <a:solidFill>
            <a:schemeClr val="tx1"/>
          </a:solidFill>
          <a:latin typeface="Lato Black" charset="0"/>
          <a:ea typeface="ＭＳ Ｐゴシック" charset="0"/>
        </a:defRPr>
      </a:lvl8pPr>
      <a:lvl9pPr marL="1828800" algn="l" rtl="0" fontAlgn="base">
        <a:lnSpc>
          <a:spcPct val="90000"/>
        </a:lnSpc>
        <a:spcBef>
          <a:spcPct val="0"/>
        </a:spcBef>
        <a:spcAft>
          <a:spcPct val="0"/>
        </a:spcAft>
        <a:defRPr sz="4400">
          <a:solidFill>
            <a:schemeClr val="tx1"/>
          </a:solidFill>
          <a:latin typeface="Lato Black" charset="0"/>
          <a:ea typeface="ＭＳ Ｐゴシック"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0.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3.xml"/><Relationship Id="rId5" Type="http://schemas.openxmlformats.org/officeDocument/2006/relationships/image" Target="../media/image2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ttyImages-184911384.jpg"/>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t="24937" b="34926"/>
          <a:stretch/>
        </p:blipFill>
        <p:spPr>
          <a:xfrm>
            <a:off x="0" y="0"/>
            <a:ext cx="12192000" cy="6985000"/>
          </a:xfrm>
          <a:prstGeom prst="rect">
            <a:avLst/>
          </a:prstGeom>
        </p:spPr>
      </p:pic>
      <p:sp>
        <p:nvSpPr>
          <p:cNvPr id="9" name="Rectangle 8">
            <a:extLst>
              <a:ext uri="{FF2B5EF4-FFF2-40B4-BE49-F238E27FC236}">
                <a16:creationId xmlns:a16="http://schemas.microsoft.com/office/drawing/2014/main" id="{F62E8E50-2A38-4AF6-9FBF-9647894A7AD3}"/>
              </a:ext>
            </a:extLst>
          </p:cNvPr>
          <p:cNvSpPr/>
          <p:nvPr/>
        </p:nvSpPr>
        <p:spPr>
          <a:xfrm flipH="1">
            <a:off x="-4763" y="2333279"/>
            <a:ext cx="12196763" cy="2952328"/>
          </a:xfrm>
          <a:prstGeom prst="rect">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0" name="Rectangle 9">
            <a:extLst>
              <a:ext uri="{FF2B5EF4-FFF2-40B4-BE49-F238E27FC236}">
                <a16:creationId xmlns:a16="http://schemas.microsoft.com/office/drawing/2014/main" id="{2F9F8EE7-E2F0-4C7F-9D4A-3C7A4177FA9E}"/>
              </a:ext>
            </a:extLst>
          </p:cNvPr>
          <p:cNvSpPr/>
          <p:nvPr/>
        </p:nvSpPr>
        <p:spPr>
          <a:xfrm flipH="1">
            <a:off x="-5" y="5975568"/>
            <a:ext cx="12196763"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2" name="Rectangle 1"/>
          <p:cNvSpPr/>
          <p:nvPr/>
        </p:nvSpPr>
        <p:spPr>
          <a:xfrm>
            <a:off x="490441" y="4978389"/>
            <a:ext cx="11233248" cy="76383"/>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476994" y="2498655"/>
            <a:ext cx="11233248" cy="76383"/>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t="25000" b="25000"/>
          <a:stretch/>
        </p:blipFill>
        <p:spPr>
          <a:xfrm>
            <a:off x="7032104" y="3920805"/>
            <a:ext cx="3025671" cy="756418"/>
          </a:xfrm>
          <a:prstGeom prst="rect">
            <a:avLst/>
          </a:prstGeom>
        </p:spPr>
      </p:pic>
      <p:sp>
        <p:nvSpPr>
          <p:cNvPr id="3" name="TextBox 2"/>
          <p:cNvSpPr txBox="1"/>
          <p:nvPr/>
        </p:nvSpPr>
        <p:spPr>
          <a:xfrm>
            <a:off x="476994" y="2635413"/>
            <a:ext cx="11233248" cy="584775"/>
          </a:xfrm>
          <a:prstGeom prst="rect">
            <a:avLst/>
          </a:prstGeom>
          <a:noFill/>
        </p:spPr>
        <p:txBody>
          <a:bodyPr wrap="square" rtlCol="0">
            <a:spAutoFit/>
          </a:bodyPr>
          <a:lstStyle/>
          <a:p>
            <a:r>
              <a:rPr lang="en-US" sz="3200" dirty="0" smtClean="0">
                <a:solidFill>
                  <a:schemeClr val="bg2"/>
                </a:solidFill>
                <a:effectLst>
                  <a:outerShdw blurRad="38100" dist="38100" dir="2700000" algn="tl">
                    <a:srgbClr val="000000">
                      <a:alpha val="43137"/>
                    </a:srgbClr>
                  </a:outerShdw>
                </a:effectLst>
                <a:latin typeface="Century Gothic"/>
                <a:cs typeface="Century Gothic"/>
              </a:rPr>
              <a:t>Catastrophic Medical Liability Claims Have No Borders</a:t>
            </a:r>
          </a:p>
        </p:txBody>
      </p:sp>
      <p:pic>
        <p:nvPicPr>
          <p:cNvPr id="1026" name="Picture 2" descr="American Excess Insurance Exchan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35560" y="4023724"/>
            <a:ext cx="3168352" cy="56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047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1384" y="1196752"/>
            <a:ext cx="12192000" cy="523220"/>
          </a:xfrm>
          <a:prstGeom prst="rect">
            <a:avLst/>
          </a:prstGeom>
        </p:spPr>
        <p:txBody>
          <a:bodyPr wrap="square">
            <a:spAutoFit/>
          </a:bodyPr>
          <a:lstStyle/>
          <a:p>
            <a:r>
              <a:rPr lang="en-US" sz="2800" b="1" dirty="0" smtClean="0">
                <a:solidFill>
                  <a:schemeClr val="accent2">
                    <a:lumMod val="50000"/>
                  </a:schemeClr>
                </a:solidFill>
                <a:latin typeface="Century Gothic"/>
                <a:cs typeface="Century Gothic"/>
              </a:rPr>
              <a:t>The Critical First Step is to Identify the Problematic Case Early</a:t>
            </a:r>
            <a:endParaRPr lang="en-US" sz="2800" b="1" dirty="0">
              <a:solidFill>
                <a:schemeClr val="accent2">
                  <a:lumMod val="50000"/>
                </a:schemeClr>
              </a:solidFill>
              <a:latin typeface="Century Gothic"/>
              <a:cs typeface="Century Gothic"/>
            </a:endParaRPr>
          </a:p>
        </p:txBody>
      </p:sp>
      <p:sp>
        <p:nvSpPr>
          <p:cNvPr id="6" name="Rectangle 5">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7" name="TextBox 6">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1063138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The Solution</a:t>
            </a:r>
            <a:endParaRPr lang="en-US" sz="2800" dirty="0">
              <a:solidFill>
                <a:srgbClr val="FFFFFF"/>
              </a:solidFill>
              <a:latin typeface="Century Gothic"/>
              <a:cs typeface="Century Gothic"/>
            </a:endParaRPr>
          </a:p>
        </p:txBody>
      </p:sp>
      <p:sp>
        <p:nvSpPr>
          <p:cNvPr id="10" name="TextBox 9"/>
          <p:cNvSpPr txBox="1"/>
          <p:nvPr/>
        </p:nvSpPr>
        <p:spPr>
          <a:xfrm>
            <a:off x="600316" y="1916832"/>
            <a:ext cx="11112307" cy="3431709"/>
          </a:xfrm>
          <a:prstGeom prst="rect">
            <a:avLst/>
          </a:prstGeom>
          <a:noFill/>
        </p:spPr>
        <p:txBody>
          <a:bodyPr wrap="square" rtlCol="0">
            <a:spAutoFit/>
          </a:bodyPr>
          <a:lstStyle/>
          <a:p>
            <a:pPr marL="285750" indent="-285750">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Century Gothic"/>
                <a:cs typeface="Century Gothic"/>
              </a:rPr>
              <a:t>What are the injuries? </a:t>
            </a:r>
          </a:p>
          <a:p>
            <a:pPr marL="285750" indent="-285750">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Century Gothic"/>
                <a:cs typeface="Century Gothic"/>
              </a:rPr>
              <a:t>Who is the plaintiff’s attorney and what is the venue?</a:t>
            </a:r>
          </a:p>
          <a:p>
            <a:pPr marL="285750" indent="-285750">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Century Gothic"/>
                <a:cs typeface="Century Gothic"/>
              </a:rPr>
              <a:t>Is there joint and several liability and how does it impact?</a:t>
            </a:r>
          </a:p>
          <a:p>
            <a:pPr marL="285750" indent="-285750">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Century Gothic"/>
                <a:cs typeface="Century Gothic"/>
              </a:rPr>
              <a:t>Who are the co-defendants and what is their coverage?</a:t>
            </a:r>
          </a:p>
          <a:p>
            <a:pPr marL="285750" indent="-285750">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Century Gothic"/>
                <a:cs typeface="Century Gothic"/>
              </a:rPr>
              <a:t>Do any hospital based providers have contractual indemnity to your organization?</a:t>
            </a:r>
          </a:p>
          <a:p>
            <a:pPr marL="285750" indent="-285750">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Century Gothic"/>
                <a:cs typeface="Century Gothic"/>
              </a:rPr>
              <a:t>What is the status of any such contractual relationships and can business leverage be applied?</a:t>
            </a:r>
          </a:p>
        </p:txBody>
      </p:sp>
      <p:sp>
        <p:nvSpPr>
          <p:cNvPr id="2" name="Rectangle 1"/>
          <p:cNvSpPr/>
          <p:nvPr/>
        </p:nvSpPr>
        <p:spPr>
          <a:xfrm rot="10800000" flipV="1">
            <a:off x="551384" y="5345345"/>
            <a:ext cx="12192000" cy="400110"/>
          </a:xfrm>
          <a:prstGeom prst="rect">
            <a:avLst/>
          </a:prstGeom>
        </p:spPr>
        <p:txBody>
          <a:bodyPr wrap="square">
            <a:spAutoFit/>
          </a:bodyPr>
          <a:lstStyle/>
          <a:p>
            <a:r>
              <a:rPr lang="en-US" sz="2000" b="1" i="1" dirty="0" smtClean="0">
                <a:solidFill>
                  <a:schemeClr val="accent2">
                    <a:lumMod val="50000"/>
                  </a:schemeClr>
                </a:solidFill>
                <a:latin typeface="Century Gothic"/>
                <a:cs typeface="Century Gothic"/>
              </a:rPr>
              <a:t>Note: An Assessment of Liability is NOT on this List !</a:t>
            </a:r>
            <a:endParaRPr lang="en-US" sz="2000" b="1" i="1" dirty="0">
              <a:solidFill>
                <a:schemeClr val="accent2">
                  <a:lumMod val="50000"/>
                </a:schemeClr>
              </a:solidFill>
              <a:latin typeface="Century Gothic"/>
              <a:cs typeface="Century Gothic"/>
            </a:endParaRPr>
          </a:p>
        </p:txBody>
      </p:sp>
    </p:spTree>
    <p:extLst>
      <p:ext uri="{BB962C8B-B14F-4D97-AF65-F5344CB8AC3E}">
        <p14:creationId xmlns:p14="http://schemas.microsoft.com/office/powerpoint/2010/main" val="976836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741" y="1511206"/>
            <a:ext cx="10398787" cy="954107"/>
          </a:xfrm>
          <a:prstGeom prst="rect">
            <a:avLst/>
          </a:prstGeom>
        </p:spPr>
        <p:txBody>
          <a:bodyPr wrap="square">
            <a:spAutoFit/>
          </a:bodyPr>
          <a:lstStyle/>
          <a:p>
            <a:pPr algn="ctr"/>
            <a:r>
              <a:rPr lang="en-US" sz="2800" b="1" dirty="0" smtClean="0">
                <a:solidFill>
                  <a:schemeClr val="accent2">
                    <a:lumMod val="50000"/>
                  </a:schemeClr>
                </a:solidFill>
                <a:latin typeface="Century Gothic"/>
                <a:cs typeface="Century Gothic"/>
              </a:rPr>
              <a:t>We Fail to Defend </a:t>
            </a:r>
            <a:r>
              <a:rPr lang="en-US" sz="2800" b="1" dirty="0">
                <a:solidFill>
                  <a:schemeClr val="accent2">
                    <a:lumMod val="50000"/>
                  </a:schemeClr>
                </a:solidFill>
                <a:latin typeface="Century Gothic"/>
                <a:cs typeface="Century Gothic"/>
              </a:rPr>
              <a:t>Damages </a:t>
            </a:r>
            <a:endParaRPr lang="en-US" sz="2800" b="1" dirty="0" smtClean="0">
              <a:solidFill>
                <a:schemeClr val="accent2">
                  <a:lumMod val="50000"/>
                </a:schemeClr>
              </a:solidFill>
              <a:latin typeface="Century Gothic"/>
              <a:cs typeface="Century Gothic"/>
            </a:endParaRPr>
          </a:p>
          <a:p>
            <a:pPr algn="ctr"/>
            <a:r>
              <a:rPr lang="en-US" sz="2800" b="1" dirty="0" smtClean="0">
                <a:solidFill>
                  <a:schemeClr val="accent2">
                    <a:lumMod val="50000"/>
                  </a:schemeClr>
                </a:solidFill>
                <a:latin typeface="Century Gothic"/>
                <a:cs typeface="Century Gothic"/>
              </a:rPr>
              <a:t>as </a:t>
            </a:r>
            <a:r>
              <a:rPr lang="en-US" sz="2800" b="1" dirty="0">
                <a:solidFill>
                  <a:schemeClr val="accent2">
                    <a:lumMod val="50000"/>
                  </a:schemeClr>
                </a:solidFill>
                <a:latin typeface="Century Gothic"/>
                <a:cs typeface="Century Gothic"/>
              </a:rPr>
              <a:t>Vigorously as we Defend Liability</a:t>
            </a:r>
          </a:p>
        </p:txBody>
      </p:sp>
      <p:sp>
        <p:nvSpPr>
          <p:cNvPr id="6" name="Rectangle 5">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7" name="TextBox 6">
            <a:extLst>
              <a:ext uri="{FF2B5EF4-FFF2-40B4-BE49-F238E27FC236}">
                <a16:creationId xmlns:a16="http://schemas.microsoft.com/office/drawing/2014/main" id="{94437DD5-441D-4926-A49D-0100889E44CD}"/>
              </a:ext>
            </a:extLst>
          </p:cNvPr>
          <p:cNvSpPr txBox="1">
            <a:spLocks noChangeArrowheads="1"/>
          </p:cNvSpPr>
          <p:nvPr/>
        </p:nvSpPr>
        <p:spPr bwMode="auto">
          <a:xfrm>
            <a:off x="407368" y="294704"/>
            <a:ext cx="116868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Roadblock Number 2</a:t>
            </a:r>
            <a:endParaRPr lang="en-US" sz="2800" dirty="0">
              <a:solidFill>
                <a:srgbClr val="FFFFFF"/>
              </a:solidFill>
              <a:latin typeface="Century Gothic"/>
              <a:cs typeface="Century Gothic"/>
            </a:endParaRPr>
          </a:p>
        </p:txBody>
      </p:sp>
      <p:sp>
        <p:nvSpPr>
          <p:cNvPr id="9" name="TextBox 8"/>
          <p:cNvSpPr txBox="1"/>
          <p:nvPr/>
        </p:nvSpPr>
        <p:spPr>
          <a:xfrm>
            <a:off x="629947" y="2546901"/>
            <a:ext cx="10362597" cy="1277273"/>
          </a:xfrm>
          <a:prstGeom prst="rect">
            <a:avLst/>
          </a:prstGeom>
          <a:noFill/>
        </p:spPr>
        <p:txBody>
          <a:bodyPr wrap="square" rtlCol="0">
            <a:spAutoFit/>
          </a:bodyPr>
          <a:lstStyle/>
          <a:p>
            <a:pPr marL="285750" indent="-285750" algn="just">
              <a:lnSpc>
                <a:spcPct val="150000"/>
              </a:lnSpc>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Century Gothic"/>
                <a:cs typeface="Century Gothic"/>
              </a:rPr>
              <a:t>Economic damages are generally what drive severity</a:t>
            </a:r>
          </a:p>
          <a:p>
            <a:pPr marL="285750" indent="-285750" algn="just">
              <a:lnSpc>
                <a:spcPct val="150000"/>
              </a:lnSpc>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Century Gothic"/>
                <a:cs typeface="Century Gothic"/>
              </a:rPr>
              <a:t>Do not sleep on sympathetic cases with low economic damages </a:t>
            </a:r>
          </a:p>
        </p:txBody>
      </p:sp>
    </p:spTree>
    <p:extLst>
      <p:ext uri="{BB962C8B-B14F-4D97-AF65-F5344CB8AC3E}">
        <p14:creationId xmlns:p14="http://schemas.microsoft.com/office/powerpoint/2010/main" val="596126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3CE49-753D-4553-85AE-AC67036954ED}"/>
              </a:ext>
            </a:extLst>
          </p:cNvPr>
          <p:cNvSpPr>
            <a:spLocks noGrp="1"/>
          </p:cNvSpPr>
          <p:nvPr>
            <p:ph type="sldNum" sz="quarter" idx="12"/>
          </p:nvPr>
        </p:nvSpPr>
        <p:spPr/>
        <p:txBody>
          <a:bodyPr/>
          <a:lstStyle/>
          <a:p>
            <a:r>
              <a:rPr lang="en-US" dirty="0" smtClean="0">
                <a:solidFill>
                  <a:schemeClr val="bg1"/>
                </a:solidFill>
              </a:rPr>
              <a:t>.</a:t>
            </a:r>
            <a:endParaRPr lang="en-US" dirty="0">
              <a:solidFill>
                <a:schemeClr val="bg1"/>
              </a:solidFill>
            </a:endParaRPr>
          </a:p>
        </p:txBody>
      </p:sp>
      <p:sp>
        <p:nvSpPr>
          <p:cNvPr id="11" name="Slide Number Placeholder 1">
            <a:extLst>
              <a:ext uri="{FF2B5EF4-FFF2-40B4-BE49-F238E27FC236}">
                <a16:creationId xmlns:a16="http://schemas.microsoft.com/office/drawing/2014/main" id="{7E43CE49-753D-4553-85AE-AC67036954ED}"/>
              </a:ext>
            </a:extLst>
          </p:cNvPr>
          <p:cNvSpPr txBox="1">
            <a:spLocks/>
          </p:cNvSpPr>
          <p:nvPr/>
        </p:nvSpPr>
        <p:spPr>
          <a:xfrm>
            <a:off x="11206780" y="6351984"/>
            <a:ext cx="53038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696A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D35EF99B-5413-4B1F-8533-AC508F5938B7}"/>
              </a:ext>
            </a:extLst>
          </p:cNvPr>
          <p:cNvSpPr txBox="1"/>
          <p:nvPr/>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12</a:t>
            </a:fld>
            <a:endParaRPr lang="en-US" sz="1100" dirty="0">
              <a:latin typeface="Century Gothic"/>
              <a:cs typeface="Century Gothic"/>
            </a:endParaRPr>
          </a:p>
        </p:txBody>
      </p:sp>
      <p:sp>
        <p:nvSpPr>
          <p:cNvPr id="12" name="Rectangle 11">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5" name="TextBox 14">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93352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The Solution</a:t>
            </a:r>
            <a:endParaRPr lang="en-US" sz="2800" dirty="0">
              <a:solidFill>
                <a:srgbClr val="FFFFFF"/>
              </a:solidFill>
              <a:latin typeface="Century Gothic"/>
              <a:cs typeface="Century Gothic"/>
            </a:endParaRPr>
          </a:p>
        </p:txBody>
      </p:sp>
      <p:sp>
        <p:nvSpPr>
          <p:cNvPr id="32" name="Rectangle 31"/>
          <p:cNvSpPr/>
          <p:nvPr/>
        </p:nvSpPr>
        <p:spPr>
          <a:xfrm>
            <a:off x="505170" y="908720"/>
            <a:ext cx="10847414" cy="5101397"/>
          </a:xfrm>
          <a:prstGeom prst="rect">
            <a:avLst/>
          </a:prstGeom>
        </p:spPr>
        <p:txBody>
          <a:bodyPr wrap="square">
            <a:spAutoFit/>
          </a:bodyPr>
          <a:lstStyle/>
          <a:p>
            <a:pPr marL="230188" indent="-230188" algn="just">
              <a:spcBef>
                <a:spcPts val="300"/>
              </a:spcBef>
              <a:spcAft>
                <a:spcPts val="300"/>
              </a:spcAft>
              <a:buFont typeface="Arial" panose="020B0604020202020204" pitchFamily="34" charset="0"/>
              <a:buChar char="•"/>
            </a:pPr>
            <a:endParaRPr lang="en-US" sz="2200" dirty="0" smtClean="0">
              <a:solidFill>
                <a:schemeClr val="accent2">
                  <a:lumMod val="50000"/>
                </a:schemeClr>
              </a:solidFill>
              <a:latin typeface="+mn-lt"/>
              <a:ea typeface="+mn-ea"/>
            </a:endParaRPr>
          </a:p>
          <a:p>
            <a:pPr marL="230188" indent="-230188" algn="just">
              <a:spcBef>
                <a:spcPts val="300"/>
              </a:spcBef>
              <a:spcAft>
                <a:spcPts val="300"/>
              </a:spcAft>
              <a:buFont typeface="Arial" panose="020B0604020202020204" pitchFamily="34" charset="0"/>
              <a:buChar char="•"/>
            </a:pPr>
            <a:r>
              <a:rPr lang="en-US" sz="2200" dirty="0" smtClean="0">
                <a:solidFill>
                  <a:schemeClr val="accent2">
                    <a:lumMod val="50000"/>
                  </a:schemeClr>
                </a:solidFill>
                <a:latin typeface="+mn-lt"/>
                <a:ea typeface="+mn-ea"/>
              </a:rPr>
              <a:t>Get </a:t>
            </a:r>
            <a:r>
              <a:rPr lang="en-US" sz="2200" dirty="0">
                <a:solidFill>
                  <a:schemeClr val="accent2">
                    <a:lumMod val="50000"/>
                  </a:schemeClr>
                </a:solidFill>
                <a:latin typeface="+mn-lt"/>
                <a:ea typeface="+mn-ea"/>
              </a:rPr>
              <a:t>lien information from jump </a:t>
            </a:r>
            <a:r>
              <a:rPr lang="en-US" sz="2200" dirty="0" smtClean="0">
                <a:solidFill>
                  <a:schemeClr val="accent2">
                    <a:lumMod val="50000"/>
                  </a:schemeClr>
                </a:solidFill>
                <a:latin typeface="+mn-lt"/>
                <a:ea typeface="+mn-ea"/>
              </a:rPr>
              <a:t>street and attempt to discover any litigation financing</a:t>
            </a:r>
            <a:endParaRPr lang="en-US" sz="2200" dirty="0">
              <a:solidFill>
                <a:schemeClr val="accent2">
                  <a:lumMod val="50000"/>
                </a:schemeClr>
              </a:solidFill>
              <a:latin typeface="+mn-lt"/>
              <a:ea typeface="+mn-ea"/>
            </a:endParaRPr>
          </a:p>
          <a:p>
            <a:pPr marL="230188" indent="-230188" algn="just">
              <a:spcBef>
                <a:spcPts val="300"/>
              </a:spcBef>
              <a:spcAft>
                <a:spcPts val="300"/>
              </a:spcAft>
              <a:buFont typeface="Arial" panose="020B0604020202020204" pitchFamily="34" charset="0"/>
              <a:buChar char="•"/>
            </a:pPr>
            <a:r>
              <a:rPr lang="en-US" sz="2200" dirty="0" smtClean="0">
                <a:solidFill>
                  <a:schemeClr val="accent2">
                    <a:lumMod val="50000"/>
                  </a:schemeClr>
                </a:solidFill>
                <a:latin typeface="+mn-lt"/>
                <a:ea typeface="+mn-ea"/>
              </a:rPr>
              <a:t>Get </a:t>
            </a:r>
            <a:r>
              <a:rPr lang="en-US" sz="2200" dirty="0">
                <a:solidFill>
                  <a:schemeClr val="accent2">
                    <a:lumMod val="50000"/>
                  </a:schemeClr>
                </a:solidFill>
                <a:latin typeface="+mn-lt"/>
                <a:ea typeface="+mn-ea"/>
              </a:rPr>
              <a:t>your own economist and life care planner</a:t>
            </a:r>
          </a:p>
          <a:p>
            <a:pPr marL="230188" indent="-230188" algn="just">
              <a:spcBef>
                <a:spcPts val="300"/>
              </a:spcBef>
              <a:spcAft>
                <a:spcPts val="300"/>
              </a:spcAft>
              <a:buFont typeface="Arial" panose="020B0604020202020204" pitchFamily="34" charset="0"/>
              <a:buChar char="•"/>
            </a:pPr>
            <a:r>
              <a:rPr lang="en-US" sz="2200" dirty="0" smtClean="0">
                <a:solidFill>
                  <a:schemeClr val="accent2">
                    <a:lumMod val="50000"/>
                  </a:schemeClr>
                </a:solidFill>
                <a:latin typeface="+mn-lt"/>
                <a:ea typeface="+mn-ea"/>
              </a:rPr>
              <a:t>Get an annuity </a:t>
            </a:r>
            <a:r>
              <a:rPr lang="en-US" sz="2200" dirty="0">
                <a:solidFill>
                  <a:schemeClr val="accent2">
                    <a:lumMod val="50000"/>
                  </a:schemeClr>
                </a:solidFill>
                <a:latin typeface="+mn-lt"/>
                <a:ea typeface="+mn-ea"/>
              </a:rPr>
              <a:t>broker engaged </a:t>
            </a:r>
            <a:r>
              <a:rPr lang="en-US" sz="2200" dirty="0" smtClean="0">
                <a:solidFill>
                  <a:schemeClr val="accent2">
                    <a:lumMod val="50000"/>
                  </a:schemeClr>
                </a:solidFill>
                <a:latin typeface="+mn-lt"/>
                <a:ea typeface="+mn-ea"/>
              </a:rPr>
              <a:t>immediately </a:t>
            </a:r>
            <a:r>
              <a:rPr lang="en-US" sz="2200" dirty="0">
                <a:solidFill>
                  <a:schemeClr val="accent2">
                    <a:lumMod val="50000"/>
                  </a:schemeClr>
                </a:solidFill>
                <a:latin typeface="+mn-lt"/>
                <a:ea typeface="+mn-ea"/>
              </a:rPr>
              <a:t>and have plaintiff rated by life companies and </a:t>
            </a:r>
            <a:r>
              <a:rPr lang="en-US" sz="2200" dirty="0" smtClean="0">
                <a:solidFill>
                  <a:schemeClr val="accent2">
                    <a:lumMod val="50000"/>
                  </a:schemeClr>
                </a:solidFill>
                <a:latin typeface="+mn-lt"/>
                <a:ea typeface="+mn-ea"/>
              </a:rPr>
              <a:t>price the plaintiff and defense life </a:t>
            </a:r>
            <a:r>
              <a:rPr lang="en-US" sz="2200" dirty="0">
                <a:solidFill>
                  <a:schemeClr val="accent2">
                    <a:lumMod val="50000"/>
                  </a:schemeClr>
                </a:solidFill>
                <a:latin typeface="+mn-lt"/>
                <a:ea typeface="+mn-ea"/>
              </a:rPr>
              <a:t>care </a:t>
            </a:r>
            <a:r>
              <a:rPr lang="en-US" sz="2200" dirty="0" smtClean="0">
                <a:solidFill>
                  <a:schemeClr val="accent2">
                    <a:lumMod val="50000"/>
                  </a:schemeClr>
                </a:solidFill>
                <a:latin typeface="+mn-lt"/>
                <a:ea typeface="+mn-ea"/>
              </a:rPr>
              <a:t>plans using </a:t>
            </a:r>
            <a:r>
              <a:rPr lang="en-US" sz="2200" dirty="0">
                <a:solidFill>
                  <a:schemeClr val="accent2">
                    <a:lumMod val="50000"/>
                  </a:schemeClr>
                </a:solidFill>
                <a:latin typeface="+mn-lt"/>
                <a:ea typeface="+mn-ea"/>
              </a:rPr>
              <a:t>an </a:t>
            </a:r>
            <a:r>
              <a:rPr lang="en-US" sz="2200" dirty="0" smtClean="0">
                <a:solidFill>
                  <a:schemeClr val="accent2">
                    <a:lumMod val="50000"/>
                  </a:schemeClr>
                </a:solidFill>
                <a:latin typeface="+mn-lt"/>
                <a:ea typeface="+mn-ea"/>
              </a:rPr>
              <a:t>annuity</a:t>
            </a:r>
          </a:p>
          <a:p>
            <a:pPr marL="230188" indent="-230188" algn="just">
              <a:spcBef>
                <a:spcPts val="300"/>
              </a:spcBef>
              <a:spcAft>
                <a:spcPts val="300"/>
              </a:spcAft>
              <a:buFont typeface="Arial" panose="020B0604020202020204" pitchFamily="34" charset="0"/>
              <a:buChar char="•"/>
            </a:pPr>
            <a:r>
              <a:rPr lang="en-US" sz="2200" dirty="0" smtClean="0">
                <a:solidFill>
                  <a:schemeClr val="accent2">
                    <a:lumMod val="50000"/>
                  </a:schemeClr>
                </a:solidFill>
                <a:latin typeface="+mn-lt"/>
                <a:ea typeface="+mn-ea"/>
              </a:rPr>
              <a:t>Consider </a:t>
            </a:r>
            <a:r>
              <a:rPr lang="en-US" sz="2200" dirty="0">
                <a:solidFill>
                  <a:schemeClr val="accent2">
                    <a:lumMod val="50000"/>
                  </a:schemeClr>
                </a:solidFill>
                <a:latin typeface="+mn-lt"/>
                <a:ea typeface="+mn-ea"/>
              </a:rPr>
              <a:t>mock </a:t>
            </a:r>
            <a:r>
              <a:rPr lang="en-US" sz="2200" dirty="0" smtClean="0">
                <a:solidFill>
                  <a:schemeClr val="accent2">
                    <a:lumMod val="50000"/>
                  </a:schemeClr>
                </a:solidFill>
                <a:latin typeface="+mn-lt"/>
                <a:ea typeface="+mn-ea"/>
              </a:rPr>
              <a:t>juries, focus groups and jury consultants earlier</a:t>
            </a:r>
          </a:p>
          <a:p>
            <a:pPr marL="230188" indent="-230188" algn="just">
              <a:spcBef>
                <a:spcPts val="300"/>
              </a:spcBef>
              <a:spcAft>
                <a:spcPts val="300"/>
              </a:spcAft>
              <a:buFont typeface="Arial" panose="020B0604020202020204" pitchFamily="34" charset="0"/>
              <a:buChar char="•"/>
            </a:pPr>
            <a:r>
              <a:rPr lang="en-US" sz="2200" dirty="0" smtClean="0">
                <a:solidFill>
                  <a:schemeClr val="accent2">
                    <a:lumMod val="50000"/>
                  </a:schemeClr>
                </a:solidFill>
                <a:latin typeface="+mn-lt"/>
                <a:ea typeface="+mn-ea"/>
              </a:rPr>
              <a:t>Get </a:t>
            </a:r>
            <a:r>
              <a:rPr lang="en-US" sz="2200" dirty="0">
                <a:solidFill>
                  <a:schemeClr val="accent2">
                    <a:lumMod val="50000"/>
                  </a:schemeClr>
                </a:solidFill>
                <a:latin typeface="+mn-lt"/>
                <a:ea typeface="+mn-ea"/>
              </a:rPr>
              <a:t>social media evaluations of the plaintiffs (and parents in baby cases</a:t>
            </a:r>
            <a:r>
              <a:rPr lang="en-US" sz="2200" dirty="0" smtClean="0">
                <a:solidFill>
                  <a:schemeClr val="accent2">
                    <a:lumMod val="50000"/>
                  </a:schemeClr>
                </a:solidFill>
                <a:latin typeface="+mn-lt"/>
                <a:ea typeface="+mn-ea"/>
              </a:rPr>
              <a:t>)</a:t>
            </a:r>
          </a:p>
          <a:p>
            <a:pPr marL="230188" indent="-230188" algn="just">
              <a:spcBef>
                <a:spcPts val="300"/>
              </a:spcBef>
              <a:spcAft>
                <a:spcPts val="300"/>
              </a:spcAft>
              <a:buFont typeface="Arial" panose="020B0604020202020204" pitchFamily="34" charset="0"/>
              <a:buChar char="•"/>
            </a:pPr>
            <a:r>
              <a:rPr lang="en-US" sz="2200" dirty="0" smtClean="0">
                <a:solidFill>
                  <a:schemeClr val="accent2">
                    <a:lumMod val="50000"/>
                  </a:schemeClr>
                </a:solidFill>
                <a:latin typeface="+mn-lt"/>
                <a:ea typeface="+mn-ea"/>
              </a:rPr>
              <a:t>Develop the “defense story” of your institution and what it does in the community</a:t>
            </a:r>
          </a:p>
          <a:p>
            <a:pPr marL="230188" indent="-230188" algn="just">
              <a:spcBef>
                <a:spcPts val="300"/>
              </a:spcBef>
              <a:spcAft>
                <a:spcPts val="300"/>
              </a:spcAft>
              <a:buFont typeface="Arial" panose="020B0604020202020204" pitchFamily="34" charset="0"/>
              <a:buChar char="•"/>
            </a:pPr>
            <a:r>
              <a:rPr lang="en-US" sz="2200" dirty="0" smtClean="0">
                <a:solidFill>
                  <a:schemeClr val="accent2">
                    <a:lumMod val="50000"/>
                  </a:schemeClr>
                </a:solidFill>
                <a:latin typeface="+mn-lt"/>
                <a:ea typeface="+mn-ea"/>
              </a:rPr>
              <a:t>Begin the education on the value of a dollar during voir dire </a:t>
            </a:r>
            <a:endParaRPr lang="en-US" sz="2200" dirty="0">
              <a:solidFill>
                <a:schemeClr val="accent2">
                  <a:lumMod val="50000"/>
                </a:schemeClr>
              </a:solidFill>
              <a:latin typeface="+mn-lt"/>
              <a:ea typeface="+mn-ea"/>
            </a:endParaRPr>
          </a:p>
          <a:p>
            <a:pPr algn="just"/>
            <a:endParaRPr lang="en-US" sz="2400" dirty="0">
              <a:solidFill>
                <a:schemeClr val="accent2">
                  <a:lumMod val="50000"/>
                </a:schemeClr>
              </a:solidFill>
              <a:latin typeface="+mn-lt"/>
              <a:ea typeface="+mn-ea"/>
            </a:endParaRPr>
          </a:p>
        </p:txBody>
      </p:sp>
    </p:spTree>
    <p:extLst>
      <p:ext uri="{BB962C8B-B14F-4D97-AF65-F5344CB8AC3E}">
        <p14:creationId xmlns:p14="http://schemas.microsoft.com/office/powerpoint/2010/main" val="1024206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37628"/>
            <a:ext cx="12192000" cy="523220"/>
          </a:xfrm>
          <a:prstGeom prst="rect">
            <a:avLst/>
          </a:prstGeom>
        </p:spPr>
        <p:txBody>
          <a:bodyPr wrap="square">
            <a:spAutoFit/>
          </a:bodyPr>
          <a:lstStyle/>
          <a:p>
            <a:pPr algn="ctr"/>
            <a:r>
              <a:rPr lang="en-US" sz="2800" b="1" dirty="0" smtClean="0">
                <a:solidFill>
                  <a:schemeClr val="accent2">
                    <a:lumMod val="50000"/>
                  </a:schemeClr>
                </a:solidFill>
                <a:latin typeface="Century Gothic"/>
                <a:cs typeface="Century Gothic"/>
              </a:rPr>
              <a:t>“Raising Settlement Now Will Send the Wrong Message”</a:t>
            </a:r>
            <a:endParaRPr lang="en-US" sz="2800" b="1" dirty="0">
              <a:solidFill>
                <a:schemeClr val="accent2">
                  <a:lumMod val="50000"/>
                </a:schemeClr>
              </a:solidFill>
              <a:latin typeface="Century Gothic"/>
              <a:cs typeface="Century Gothic"/>
            </a:endParaRPr>
          </a:p>
        </p:txBody>
      </p:sp>
      <p:sp>
        <p:nvSpPr>
          <p:cNvPr id="6" name="Rectangle 5">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7" name="TextBox 6">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1063138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Roadblock Number 3</a:t>
            </a:r>
            <a:endParaRPr lang="en-US" sz="2800" dirty="0">
              <a:solidFill>
                <a:srgbClr val="FFFFFF"/>
              </a:solidFill>
              <a:latin typeface="Century Gothic"/>
              <a:cs typeface="Century Gothic"/>
            </a:endParaRPr>
          </a:p>
        </p:txBody>
      </p:sp>
      <p:sp>
        <p:nvSpPr>
          <p:cNvPr id="8" name="TextBox 7"/>
          <p:cNvSpPr txBox="1"/>
          <p:nvPr/>
        </p:nvSpPr>
        <p:spPr>
          <a:xfrm>
            <a:off x="0" y="1856438"/>
            <a:ext cx="12192000" cy="1477328"/>
          </a:xfrm>
          <a:prstGeom prst="rect">
            <a:avLst/>
          </a:prstGeom>
          <a:noFill/>
        </p:spPr>
        <p:txBody>
          <a:bodyPr wrap="square" rtlCol="0">
            <a:spAutoFit/>
          </a:bodyPr>
          <a:lstStyle/>
          <a:p>
            <a:pPr algn="ctr"/>
            <a:endParaRPr lang="en-US" sz="2400" dirty="0" smtClean="0">
              <a:solidFill>
                <a:schemeClr val="accent2">
                  <a:lumMod val="50000"/>
                </a:schemeClr>
              </a:solidFill>
              <a:latin typeface="Century Gothic"/>
              <a:cs typeface="Century Gothic"/>
            </a:endParaRPr>
          </a:p>
          <a:p>
            <a:pPr algn="ctr"/>
            <a:endParaRPr lang="en-US" sz="2400" dirty="0">
              <a:solidFill>
                <a:schemeClr val="accent2">
                  <a:lumMod val="50000"/>
                </a:schemeClr>
              </a:solidFill>
              <a:latin typeface="Century Gothic"/>
              <a:cs typeface="Century Gothic"/>
            </a:endParaRPr>
          </a:p>
          <a:p>
            <a:pPr algn="ctr"/>
            <a:r>
              <a:rPr lang="en-US" sz="2400" dirty="0" smtClean="0">
                <a:solidFill>
                  <a:schemeClr val="accent2">
                    <a:lumMod val="50000"/>
                  </a:schemeClr>
                </a:solidFill>
                <a:latin typeface="Century Gothic"/>
                <a:cs typeface="Century Gothic"/>
              </a:rPr>
              <a:t>Plaintiff attorneys make an offer to settle whenever they file a lawsuit</a:t>
            </a:r>
            <a:endParaRPr lang="en-US" dirty="0">
              <a:latin typeface="Century Gothic"/>
              <a:cs typeface="Century Gothic"/>
            </a:endParaRPr>
          </a:p>
          <a:p>
            <a:pPr algn="ctr"/>
            <a:endParaRPr lang="en-US" dirty="0" smtClean="0">
              <a:latin typeface="Century Gothic"/>
              <a:cs typeface="Century Gothic"/>
            </a:endParaRPr>
          </a:p>
        </p:txBody>
      </p:sp>
    </p:spTree>
    <p:extLst>
      <p:ext uri="{BB962C8B-B14F-4D97-AF65-F5344CB8AC3E}">
        <p14:creationId xmlns:p14="http://schemas.microsoft.com/office/powerpoint/2010/main" val="1045184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3CE49-753D-4553-85AE-AC67036954ED}"/>
              </a:ext>
            </a:extLst>
          </p:cNvPr>
          <p:cNvSpPr>
            <a:spLocks noGrp="1"/>
          </p:cNvSpPr>
          <p:nvPr>
            <p:ph type="sldNum" sz="quarter" idx="12"/>
          </p:nvPr>
        </p:nvSpPr>
        <p:spPr/>
        <p:txBody>
          <a:bodyPr/>
          <a:lstStyle/>
          <a:p>
            <a:r>
              <a:rPr lang="en-US" dirty="0" smtClean="0">
                <a:solidFill>
                  <a:schemeClr val="bg1"/>
                </a:solidFill>
              </a:rPr>
              <a:t>.</a:t>
            </a:r>
            <a:endParaRPr lang="en-US" dirty="0">
              <a:solidFill>
                <a:schemeClr val="bg1"/>
              </a:solidFill>
            </a:endParaRPr>
          </a:p>
        </p:txBody>
      </p:sp>
      <p:sp>
        <p:nvSpPr>
          <p:cNvPr id="11" name="Slide Number Placeholder 1">
            <a:extLst>
              <a:ext uri="{FF2B5EF4-FFF2-40B4-BE49-F238E27FC236}">
                <a16:creationId xmlns:a16="http://schemas.microsoft.com/office/drawing/2014/main" id="{7E43CE49-753D-4553-85AE-AC67036954ED}"/>
              </a:ext>
            </a:extLst>
          </p:cNvPr>
          <p:cNvSpPr txBox="1">
            <a:spLocks/>
          </p:cNvSpPr>
          <p:nvPr/>
        </p:nvSpPr>
        <p:spPr>
          <a:xfrm>
            <a:off x="11206780" y="6351984"/>
            <a:ext cx="53038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696A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D35EF99B-5413-4B1F-8533-AC508F5938B7}"/>
              </a:ext>
            </a:extLst>
          </p:cNvPr>
          <p:cNvSpPr txBox="1"/>
          <p:nvPr/>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14</a:t>
            </a:fld>
            <a:endParaRPr lang="en-US" sz="1100" dirty="0">
              <a:latin typeface="Century Gothic"/>
              <a:cs typeface="Century Gothic"/>
            </a:endParaRPr>
          </a:p>
        </p:txBody>
      </p:sp>
      <p:sp>
        <p:nvSpPr>
          <p:cNvPr id="12" name="Rectangle 11">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5" name="TextBox 14">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93352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The Solution</a:t>
            </a:r>
            <a:endParaRPr lang="en-US" sz="2800" dirty="0">
              <a:solidFill>
                <a:srgbClr val="FFFFFF"/>
              </a:solidFill>
              <a:latin typeface="Century Gothic"/>
              <a:cs typeface="Century Gothic"/>
            </a:endParaRPr>
          </a:p>
        </p:txBody>
      </p:sp>
      <p:sp>
        <p:nvSpPr>
          <p:cNvPr id="31" name="Rectangle 30"/>
          <p:cNvSpPr/>
          <p:nvPr/>
        </p:nvSpPr>
        <p:spPr>
          <a:xfrm>
            <a:off x="551384" y="1196752"/>
            <a:ext cx="11640616" cy="523220"/>
          </a:xfrm>
          <a:prstGeom prst="rect">
            <a:avLst/>
          </a:prstGeom>
        </p:spPr>
        <p:txBody>
          <a:bodyPr wrap="square">
            <a:spAutoFit/>
          </a:bodyPr>
          <a:lstStyle/>
          <a:p>
            <a:r>
              <a:rPr lang="en-US" sz="2800" b="1" dirty="0" smtClean="0">
                <a:solidFill>
                  <a:schemeClr val="accent2">
                    <a:lumMod val="50000"/>
                  </a:schemeClr>
                </a:solidFill>
                <a:latin typeface="+mn-lt"/>
              </a:rPr>
              <a:t>Put the Other </a:t>
            </a:r>
            <a:r>
              <a:rPr lang="en-US" sz="2800" b="1" dirty="0">
                <a:solidFill>
                  <a:schemeClr val="accent2">
                    <a:lumMod val="50000"/>
                  </a:schemeClr>
                </a:solidFill>
                <a:latin typeface="+mn-lt"/>
              </a:rPr>
              <a:t>S</a:t>
            </a:r>
            <a:r>
              <a:rPr lang="en-US" sz="2800" b="1" dirty="0" smtClean="0">
                <a:solidFill>
                  <a:schemeClr val="accent2">
                    <a:lumMod val="50000"/>
                  </a:schemeClr>
                </a:solidFill>
                <a:latin typeface="+mn-lt"/>
              </a:rPr>
              <a:t>ide at Risk </a:t>
            </a:r>
            <a:r>
              <a:rPr lang="en-US" sz="2800" b="1" dirty="0">
                <a:solidFill>
                  <a:schemeClr val="accent2">
                    <a:lumMod val="50000"/>
                  </a:schemeClr>
                </a:solidFill>
                <a:latin typeface="+mn-lt"/>
              </a:rPr>
              <a:t>E</a:t>
            </a:r>
            <a:r>
              <a:rPr lang="en-US" sz="2800" b="1" dirty="0" smtClean="0">
                <a:solidFill>
                  <a:schemeClr val="accent2">
                    <a:lumMod val="50000"/>
                  </a:schemeClr>
                </a:solidFill>
                <a:latin typeface="+mn-lt"/>
              </a:rPr>
              <a:t>arlier</a:t>
            </a:r>
            <a:endParaRPr lang="en-US" sz="2800" b="1" dirty="0">
              <a:solidFill>
                <a:schemeClr val="accent2">
                  <a:lumMod val="50000"/>
                </a:schemeClr>
              </a:solidFill>
              <a:latin typeface="+mn-lt"/>
            </a:endParaRPr>
          </a:p>
        </p:txBody>
      </p:sp>
      <p:sp>
        <p:nvSpPr>
          <p:cNvPr id="32" name="Rectangle 31"/>
          <p:cNvSpPr/>
          <p:nvPr/>
        </p:nvSpPr>
        <p:spPr>
          <a:xfrm>
            <a:off x="505171" y="1988840"/>
            <a:ext cx="10415365" cy="2616101"/>
          </a:xfrm>
          <a:prstGeom prst="rect">
            <a:avLst/>
          </a:prstGeom>
        </p:spPr>
        <p:txBody>
          <a:bodyPr wrap="square">
            <a:spAutoFit/>
          </a:bodyPr>
          <a:lstStyle/>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You will not win the war by bringing a knife to a gun fight </a:t>
            </a:r>
          </a:p>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There is difference between the words “want and need” </a:t>
            </a:r>
          </a:p>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Bifurcate responsibility by using counsel to try cases and by assuming internal control of settlement negotiations</a:t>
            </a:r>
          </a:p>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Negotiate to your number not in response to plaintiff’s demands</a:t>
            </a:r>
          </a:p>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Recognize and appreciate that the litigants settle most cases</a:t>
            </a:r>
            <a:endParaRPr lang="en-US" sz="2400" dirty="0">
              <a:solidFill>
                <a:schemeClr val="accent2">
                  <a:lumMod val="50000"/>
                </a:schemeClr>
              </a:solidFill>
              <a:latin typeface="+mn-lt"/>
              <a:ea typeface="+mn-ea"/>
            </a:endParaRPr>
          </a:p>
        </p:txBody>
      </p:sp>
    </p:spTree>
    <p:extLst>
      <p:ext uri="{BB962C8B-B14F-4D97-AF65-F5344CB8AC3E}">
        <p14:creationId xmlns:p14="http://schemas.microsoft.com/office/powerpoint/2010/main" val="41464168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3CE49-753D-4553-85AE-AC67036954ED}"/>
              </a:ext>
            </a:extLst>
          </p:cNvPr>
          <p:cNvSpPr>
            <a:spLocks noGrp="1"/>
          </p:cNvSpPr>
          <p:nvPr>
            <p:ph type="sldNum" sz="quarter" idx="12"/>
          </p:nvPr>
        </p:nvSpPr>
        <p:spPr/>
        <p:txBody>
          <a:bodyPr/>
          <a:lstStyle/>
          <a:p>
            <a:r>
              <a:rPr lang="en-US" dirty="0" smtClean="0">
                <a:solidFill>
                  <a:schemeClr val="bg1"/>
                </a:solidFill>
              </a:rPr>
              <a:t>.</a:t>
            </a:r>
            <a:endParaRPr lang="en-US" dirty="0">
              <a:solidFill>
                <a:schemeClr val="bg1"/>
              </a:solidFill>
            </a:endParaRPr>
          </a:p>
        </p:txBody>
      </p:sp>
      <p:sp>
        <p:nvSpPr>
          <p:cNvPr id="11" name="Slide Number Placeholder 1">
            <a:extLst>
              <a:ext uri="{FF2B5EF4-FFF2-40B4-BE49-F238E27FC236}">
                <a16:creationId xmlns:a16="http://schemas.microsoft.com/office/drawing/2014/main" id="{7E43CE49-753D-4553-85AE-AC67036954ED}"/>
              </a:ext>
            </a:extLst>
          </p:cNvPr>
          <p:cNvSpPr txBox="1">
            <a:spLocks/>
          </p:cNvSpPr>
          <p:nvPr/>
        </p:nvSpPr>
        <p:spPr>
          <a:xfrm>
            <a:off x="11206780" y="6351984"/>
            <a:ext cx="53038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696A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D35EF99B-5413-4B1F-8533-AC508F5938B7}"/>
              </a:ext>
            </a:extLst>
          </p:cNvPr>
          <p:cNvSpPr txBox="1"/>
          <p:nvPr/>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15</a:t>
            </a:fld>
            <a:endParaRPr lang="en-US" sz="1100" dirty="0">
              <a:latin typeface="Century Gothic"/>
              <a:cs typeface="Century Gothic"/>
            </a:endParaRPr>
          </a:p>
        </p:txBody>
      </p:sp>
      <p:sp>
        <p:nvSpPr>
          <p:cNvPr id="12" name="Rectangle 11">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5" name="TextBox 14">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93352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Roadblock Number 4</a:t>
            </a:r>
            <a:endParaRPr lang="en-US" sz="2800" dirty="0">
              <a:solidFill>
                <a:srgbClr val="FFFFFF"/>
              </a:solidFill>
              <a:latin typeface="Century Gothic"/>
              <a:cs typeface="Century Gothic"/>
            </a:endParaRPr>
          </a:p>
        </p:txBody>
      </p:sp>
      <p:sp>
        <p:nvSpPr>
          <p:cNvPr id="31" name="Rectangle 30"/>
          <p:cNvSpPr/>
          <p:nvPr/>
        </p:nvSpPr>
        <p:spPr>
          <a:xfrm>
            <a:off x="0" y="1196752"/>
            <a:ext cx="12192000" cy="3046988"/>
          </a:xfrm>
          <a:prstGeom prst="rect">
            <a:avLst/>
          </a:prstGeom>
        </p:spPr>
        <p:txBody>
          <a:bodyPr wrap="square">
            <a:spAutoFit/>
          </a:bodyPr>
          <a:lstStyle/>
          <a:p>
            <a:endParaRPr lang="en-US" sz="2400" b="1" dirty="0" smtClean="0">
              <a:solidFill>
                <a:schemeClr val="accent2">
                  <a:lumMod val="50000"/>
                </a:schemeClr>
              </a:solidFill>
              <a:latin typeface="+mn-lt"/>
            </a:endParaRPr>
          </a:p>
          <a:p>
            <a:endParaRPr lang="en-US" sz="2400" b="1" dirty="0">
              <a:solidFill>
                <a:schemeClr val="accent2">
                  <a:lumMod val="50000"/>
                </a:schemeClr>
              </a:solidFill>
              <a:latin typeface="+mn-lt"/>
            </a:endParaRPr>
          </a:p>
          <a:p>
            <a:pPr algn="ctr"/>
            <a:endParaRPr lang="en-US" sz="2400" b="1" dirty="0" smtClean="0">
              <a:solidFill>
                <a:schemeClr val="accent2">
                  <a:lumMod val="50000"/>
                </a:schemeClr>
              </a:solidFill>
              <a:latin typeface="+mn-lt"/>
            </a:endParaRPr>
          </a:p>
          <a:p>
            <a:pPr algn="ctr"/>
            <a:r>
              <a:rPr lang="en-US" sz="4000" b="1" i="1" dirty="0" smtClean="0">
                <a:solidFill>
                  <a:schemeClr val="accent2">
                    <a:lumMod val="50000"/>
                  </a:schemeClr>
                </a:solidFill>
                <a:latin typeface="+mn-lt"/>
              </a:rPr>
              <a:t>Nuclear settlements, </a:t>
            </a:r>
          </a:p>
          <a:p>
            <a:pPr algn="ctr"/>
            <a:r>
              <a:rPr lang="en-US" sz="4000" b="1" i="1" dirty="0" smtClean="0">
                <a:solidFill>
                  <a:schemeClr val="accent2">
                    <a:lumMod val="50000"/>
                  </a:schemeClr>
                </a:solidFill>
                <a:latin typeface="+mn-lt"/>
              </a:rPr>
              <a:t>not nuclear verdicts, </a:t>
            </a:r>
          </a:p>
          <a:p>
            <a:pPr algn="ctr"/>
            <a:r>
              <a:rPr lang="en-US" sz="4000" b="1" i="1" dirty="0" smtClean="0">
                <a:solidFill>
                  <a:schemeClr val="accent2">
                    <a:lumMod val="50000"/>
                  </a:schemeClr>
                </a:solidFill>
                <a:latin typeface="+mn-lt"/>
              </a:rPr>
              <a:t>are the real industry challenge!!</a:t>
            </a:r>
            <a:endParaRPr lang="en-US" sz="4000" b="1" i="1" dirty="0">
              <a:solidFill>
                <a:schemeClr val="accent2">
                  <a:lumMod val="50000"/>
                </a:schemeClr>
              </a:solidFill>
              <a:latin typeface="+mn-lt"/>
            </a:endParaRPr>
          </a:p>
        </p:txBody>
      </p:sp>
    </p:spTree>
    <p:extLst>
      <p:ext uri="{BB962C8B-B14F-4D97-AF65-F5344CB8AC3E}">
        <p14:creationId xmlns:p14="http://schemas.microsoft.com/office/powerpoint/2010/main" val="25840191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3CE49-753D-4553-85AE-AC67036954ED}"/>
              </a:ext>
            </a:extLst>
          </p:cNvPr>
          <p:cNvSpPr>
            <a:spLocks noGrp="1"/>
          </p:cNvSpPr>
          <p:nvPr>
            <p:ph type="sldNum" sz="quarter" idx="12"/>
          </p:nvPr>
        </p:nvSpPr>
        <p:spPr/>
        <p:txBody>
          <a:bodyPr/>
          <a:lstStyle/>
          <a:p>
            <a:r>
              <a:rPr lang="en-US" dirty="0" smtClean="0">
                <a:solidFill>
                  <a:schemeClr val="bg1"/>
                </a:solidFill>
              </a:rPr>
              <a:t>.</a:t>
            </a:r>
            <a:endParaRPr lang="en-US" dirty="0">
              <a:solidFill>
                <a:schemeClr val="bg1"/>
              </a:solidFill>
            </a:endParaRPr>
          </a:p>
        </p:txBody>
      </p:sp>
      <p:sp>
        <p:nvSpPr>
          <p:cNvPr id="11" name="Slide Number Placeholder 1">
            <a:extLst>
              <a:ext uri="{FF2B5EF4-FFF2-40B4-BE49-F238E27FC236}">
                <a16:creationId xmlns:a16="http://schemas.microsoft.com/office/drawing/2014/main" id="{7E43CE49-753D-4553-85AE-AC67036954ED}"/>
              </a:ext>
            </a:extLst>
          </p:cNvPr>
          <p:cNvSpPr txBox="1">
            <a:spLocks/>
          </p:cNvSpPr>
          <p:nvPr/>
        </p:nvSpPr>
        <p:spPr>
          <a:xfrm>
            <a:off x="11206780" y="6351984"/>
            <a:ext cx="53038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696A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D35EF99B-5413-4B1F-8533-AC508F5938B7}"/>
              </a:ext>
            </a:extLst>
          </p:cNvPr>
          <p:cNvSpPr txBox="1"/>
          <p:nvPr/>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16</a:t>
            </a:fld>
            <a:endParaRPr lang="en-US" sz="1100" dirty="0">
              <a:latin typeface="Century Gothic"/>
              <a:cs typeface="Century Gothic"/>
            </a:endParaRPr>
          </a:p>
        </p:txBody>
      </p:sp>
      <p:sp>
        <p:nvSpPr>
          <p:cNvPr id="12" name="Rectangle 11">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5" name="TextBox 14">
            <a:extLst>
              <a:ext uri="{FF2B5EF4-FFF2-40B4-BE49-F238E27FC236}">
                <a16:creationId xmlns:a16="http://schemas.microsoft.com/office/drawing/2014/main" id="{94437DD5-441D-4926-A49D-0100889E44CD}"/>
              </a:ext>
            </a:extLst>
          </p:cNvPr>
          <p:cNvSpPr txBox="1">
            <a:spLocks noChangeArrowheads="1"/>
          </p:cNvSpPr>
          <p:nvPr/>
        </p:nvSpPr>
        <p:spPr bwMode="auto">
          <a:xfrm>
            <a:off x="513122" y="277488"/>
            <a:ext cx="93352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The Solution</a:t>
            </a:r>
            <a:endParaRPr lang="en-US" sz="2800" dirty="0">
              <a:solidFill>
                <a:srgbClr val="FFFFFF"/>
              </a:solidFill>
              <a:latin typeface="Century Gothic"/>
              <a:cs typeface="Century Gothic"/>
            </a:endParaRPr>
          </a:p>
        </p:txBody>
      </p:sp>
      <p:sp>
        <p:nvSpPr>
          <p:cNvPr id="5" name="TextBox 4"/>
          <p:cNvSpPr txBox="1"/>
          <p:nvPr/>
        </p:nvSpPr>
        <p:spPr>
          <a:xfrm>
            <a:off x="0" y="1556792"/>
            <a:ext cx="12192000" cy="4154984"/>
          </a:xfrm>
          <a:prstGeom prst="rect">
            <a:avLst/>
          </a:prstGeom>
          <a:noFill/>
        </p:spPr>
        <p:txBody>
          <a:bodyPr wrap="square" rtlCol="0">
            <a:spAutoFit/>
          </a:bodyPr>
          <a:lstStyle/>
          <a:p>
            <a:pPr algn="ctr"/>
            <a:r>
              <a:rPr lang="en-US" sz="2400" b="1" i="1" dirty="0" smtClean="0">
                <a:solidFill>
                  <a:schemeClr val="accent1"/>
                </a:solidFill>
                <a:latin typeface="Century Gothic"/>
                <a:cs typeface="Century Gothic"/>
              </a:rPr>
              <a:t>We can’t be afraid to tell the other side </a:t>
            </a:r>
          </a:p>
          <a:p>
            <a:pPr algn="ctr"/>
            <a:r>
              <a:rPr lang="en-US" sz="2400" b="1" i="1" dirty="0" smtClean="0">
                <a:solidFill>
                  <a:schemeClr val="accent1"/>
                </a:solidFill>
                <a:latin typeface="Century Gothic"/>
                <a:cs typeface="Century Gothic"/>
              </a:rPr>
              <a:t>that they need to earn it!</a:t>
            </a:r>
          </a:p>
          <a:p>
            <a:pPr algn="ctr"/>
            <a:endParaRPr lang="en-US" sz="2400" b="1" i="1" dirty="0">
              <a:solidFill>
                <a:schemeClr val="accent1"/>
              </a:solidFill>
              <a:latin typeface="Century Gothic"/>
              <a:cs typeface="Century Gothic"/>
            </a:endParaRPr>
          </a:p>
          <a:p>
            <a:pPr algn="ctr"/>
            <a:r>
              <a:rPr lang="en-US" sz="2400" b="1" dirty="0">
                <a:solidFill>
                  <a:srgbClr val="FF0000"/>
                </a:solidFill>
                <a:latin typeface="Century Gothic"/>
                <a:cs typeface="Century Gothic"/>
              </a:rPr>
              <a:t>BUT…</a:t>
            </a:r>
          </a:p>
          <a:p>
            <a:endParaRPr lang="en-US" sz="2400" b="1" i="1" dirty="0">
              <a:solidFill>
                <a:schemeClr val="accent1"/>
              </a:solidFill>
              <a:latin typeface="Century Gothic"/>
              <a:cs typeface="Century Gothic"/>
            </a:endParaRPr>
          </a:p>
          <a:p>
            <a:pPr algn="ctr"/>
            <a:r>
              <a:rPr lang="en-US" sz="2400" b="1" i="1" dirty="0" smtClean="0">
                <a:solidFill>
                  <a:schemeClr val="accent1"/>
                </a:solidFill>
                <a:latin typeface="Century Gothic"/>
                <a:cs typeface="Century Gothic"/>
              </a:rPr>
              <a:t>The days of simply going for a not guilty are over. </a:t>
            </a:r>
          </a:p>
          <a:p>
            <a:pPr algn="ctr"/>
            <a:r>
              <a:rPr lang="en-US" sz="2400" b="1" i="1" dirty="0">
                <a:solidFill>
                  <a:schemeClr val="accent1"/>
                </a:solidFill>
                <a:latin typeface="Century Gothic"/>
                <a:cs typeface="Century Gothic"/>
              </a:rPr>
              <a:t>T</a:t>
            </a:r>
            <a:r>
              <a:rPr lang="en-US" sz="2400" b="1" i="1" dirty="0" smtClean="0">
                <a:solidFill>
                  <a:schemeClr val="accent1"/>
                </a:solidFill>
                <a:latin typeface="Century Gothic"/>
                <a:cs typeface="Century Gothic"/>
              </a:rPr>
              <a:t>oday’s </a:t>
            </a:r>
            <a:r>
              <a:rPr lang="en-US" sz="2400" b="1" i="1" dirty="0">
                <a:solidFill>
                  <a:schemeClr val="accent1"/>
                </a:solidFill>
                <a:latin typeface="Century Gothic"/>
                <a:cs typeface="Century Gothic"/>
              </a:rPr>
              <a:t>best practices mandate </a:t>
            </a:r>
            <a:endParaRPr lang="en-US" sz="2400" b="1" i="1" dirty="0" smtClean="0">
              <a:solidFill>
                <a:schemeClr val="accent1"/>
              </a:solidFill>
              <a:latin typeface="Century Gothic"/>
              <a:cs typeface="Century Gothic"/>
            </a:endParaRPr>
          </a:p>
          <a:p>
            <a:pPr algn="ctr"/>
            <a:r>
              <a:rPr lang="en-US" sz="2400" b="1" i="1" dirty="0" smtClean="0">
                <a:solidFill>
                  <a:schemeClr val="accent1"/>
                </a:solidFill>
                <a:latin typeface="Century Gothic"/>
                <a:cs typeface="Century Gothic"/>
              </a:rPr>
              <a:t>that </a:t>
            </a:r>
            <a:r>
              <a:rPr lang="en-US" sz="2400" b="1" i="1" dirty="0">
                <a:solidFill>
                  <a:schemeClr val="accent1"/>
                </a:solidFill>
                <a:latin typeface="Century Gothic"/>
                <a:cs typeface="Century Gothic"/>
              </a:rPr>
              <a:t>we suggest an alternative number at </a:t>
            </a:r>
            <a:r>
              <a:rPr lang="en-US" sz="2400" b="1" i="1" dirty="0" smtClean="0">
                <a:solidFill>
                  <a:schemeClr val="accent1"/>
                </a:solidFill>
                <a:latin typeface="Century Gothic"/>
                <a:cs typeface="Century Gothic"/>
              </a:rPr>
              <a:t>trial</a:t>
            </a:r>
            <a:endParaRPr lang="en-US" sz="2400" b="1" i="1" dirty="0">
              <a:solidFill>
                <a:schemeClr val="accent1"/>
              </a:solidFill>
              <a:latin typeface="Century Gothic"/>
              <a:cs typeface="Century Gothic"/>
            </a:endParaRPr>
          </a:p>
          <a:p>
            <a:pPr algn="ctr"/>
            <a:endParaRPr lang="en-US" sz="2400" b="1" i="1" dirty="0">
              <a:solidFill>
                <a:schemeClr val="accent1"/>
              </a:solidFill>
              <a:latin typeface="Century Gothic"/>
              <a:cs typeface="Century Gothic"/>
            </a:endParaRPr>
          </a:p>
          <a:p>
            <a:pPr algn="ctr"/>
            <a:r>
              <a:rPr lang="en-US" sz="2400" b="1" i="1" dirty="0" smtClean="0">
                <a:solidFill>
                  <a:srgbClr val="FF0000"/>
                </a:solidFill>
                <a:latin typeface="Century Gothic"/>
                <a:cs typeface="Century Gothic"/>
              </a:rPr>
              <a:t>We </a:t>
            </a:r>
            <a:r>
              <a:rPr lang="en-US" sz="2400" b="1" i="1" dirty="0">
                <a:solidFill>
                  <a:srgbClr val="FF0000"/>
                </a:solidFill>
                <a:latin typeface="Century Gothic"/>
                <a:cs typeface="Century Gothic"/>
              </a:rPr>
              <a:t>Have to Provide an Anchor! </a:t>
            </a:r>
          </a:p>
          <a:p>
            <a:endParaRPr lang="en-US" sz="2400" dirty="0" smtClean="0">
              <a:latin typeface="Century Gothic"/>
              <a:cs typeface="Century Gothic"/>
            </a:endParaRPr>
          </a:p>
        </p:txBody>
      </p:sp>
    </p:spTree>
    <p:extLst>
      <p:ext uri="{BB962C8B-B14F-4D97-AF65-F5344CB8AC3E}">
        <p14:creationId xmlns:p14="http://schemas.microsoft.com/office/powerpoint/2010/main" val="3513675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ettyImages-1026593952.jpg"/>
          <p:cNvPicPr>
            <a:picLocks noGrp="1" noChangeAspect="1"/>
          </p:cNvPicPr>
          <p:nvPr>
            <p:ph type="pic" sz="quarter" idx="4294967295"/>
          </p:nvPr>
        </p:nvPicPr>
        <p:blipFill rotWithShape="1">
          <a:blip r:embed="rId2" cstate="email">
            <a:extLst>
              <a:ext uri="{28A0092B-C50C-407E-A947-70E740481C1C}">
                <a14:useLocalDpi xmlns:a14="http://schemas.microsoft.com/office/drawing/2010/main"/>
              </a:ext>
            </a:extLst>
          </a:blip>
          <a:srcRect t="8410" r="1002" b="8410"/>
          <a:stretch/>
        </p:blipFill>
        <p:spPr>
          <a:xfrm>
            <a:off x="-17463" y="0"/>
            <a:ext cx="12209463" cy="6858000"/>
          </a:xfrm>
          <a:prstGeom prst="rect">
            <a:avLst/>
          </a:prstGeom>
        </p:spPr>
      </p:pic>
      <p:sp>
        <p:nvSpPr>
          <p:cNvPr id="9" name="Rectangle 8">
            <a:extLst>
              <a:ext uri="{FF2B5EF4-FFF2-40B4-BE49-F238E27FC236}">
                <a16:creationId xmlns:a16="http://schemas.microsoft.com/office/drawing/2014/main" id="{3D076F36-8D0C-426E-870B-B2CFB91975FD}"/>
              </a:ext>
            </a:extLst>
          </p:cNvPr>
          <p:cNvSpPr/>
          <p:nvPr/>
        </p:nvSpPr>
        <p:spPr>
          <a:xfrm flipH="1">
            <a:off x="-168696" y="4797152"/>
            <a:ext cx="12529392" cy="1114673"/>
          </a:xfrm>
          <a:prstGeom prst="rect">
            <a:avLst/>
          </a:prstGeom>
          <a:solidFill>
            <a:schemeClr val="bg2">
              <a:alpha val="8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latin typeface="Century Gothic"/>
            </a:endParaRPr>
          </a:p>
        </p:txBody>
      </p:sp>
      <p:sp>
        <p:nvSpPr>
          <p:cNvPr id="13" name="TextBox 12">
            <a:extLst>
              <a:ext uri="{FF2B5EF4-FFF2-40B4-BE49-F238E27FC236}">
                <a16:creationId xmlns:a16="http://schemas.microsoft.com/office/drawing/2014/main" id="{429EC05E-A1A5-425F-A2CE-A9483F60260B}"/>
              </a:ext>
            </a:extLst>
          </p:cNvPr>
          <p:cNvSpPr txBox="1">
            <a:spLocks noChangeArrowheads="1"/>
          </p:cNvSpPr>
          <p:nvPr/>
        </p:nvSpPr>
        <p:spPr bwMode="auto">
          <a:xfrm>
            <a:off x="3863752" y="4074084"/>
            <a:ext cx="1142367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ＭＳ Ｐゴシック" charset="0"/>
                <a:cs typeface="ＭＳ Ｐゴシック" charset="0"/>
              </a:defRPr>
            </a:lvl1pPr>
            <a:lvl2pPr marL="742950" indent="-285750">
              <a:defRPr sz="2400">
                <a:solidFill>
                  <a:schemeClr val="tx1"/>
                </a:solidFill>
                <a:latin typeface="PT Sans  " charset="0"/>
                <a:ea typeface="ＭＳ Ｐゴシック" charset="0"/>
              </a:defRPr>
            </a:lvl2pPr>
            <a:lvl3pPr marL="1143000" indent="-228600">
              <a:defRPr sz="2400">
                <a:solidFill>
                  <a:schemeClr val="tx1"/>
                </a:solidFill>
                <a:latin typeface="PT Sans  " charset="0"/>
                <a:ea typeface="ＭＳ Ｐゴシック" charset="0"/>
              </a:defRPr>
            </a:lvl3pPr>
            <a:lvl4pPr marL="1600200" indent="-228600">
              <a:defRPr sz="2400">
                <a:solidFill>
                  <a:schemeClr val="tx1"/>
                </a:solidFill>
                <a:latin typeface="PT Sans  " charset="0"/>
                <a:ea typeface="ＭＳ Ｐゴシック" charset="0"/>
              </a:defRPr>
            </a:lvl4pPr>
            <a:lvl5pPr marL="2057400" indent="-228600">
              <a:defRPr sz="2400">
                <a:solidFill>
                  <a:schemeClr val="tx1"/>
                </a:solidFill>
                <a:latin typeface="PT Sans  " charset="0"/>
                <a:ea typeface="ＭＳ Ｐゴシック" charset="0"/>
              </a:defRPr>
            </a:lvl5pPr>
            <a:lvl6pPr marL="2514600" indent="-228600" eaLnBrk="0" fontAlgn="base" hangingPunct="0">
              <a:spcBef>
                <a:spcPct val="0"/>
              </a:spcBef>
              <a:spcAft>
                <a:spcPct val="0"/>
              </a:spcAft>
              <a:defRPr sz="2400">
                <a:solidFill>
                  <a:schemeClr val="tx1"/>
                </a:solidFill>
                <a:latin typeface="PT Sans  " charset="0"/>
                <a:ea typeface="ＭＳ Ｐゴシック" charset="0"/>
              </a:defRPr>
            </a:lvl6pPr>
            <a:lvl7pPr marL="2971800" indent="-228600" eaLnBrk="0" fontAlgn="base" hangingPunct="0">
              <a:spcBef>
                <a:spcPct val="0"/>
              </a:spcBef>
              <a:spcAft>
                <a:spcPct val="0"/>
              </a:spcAft>
              <a:defRPr sz="2400">
                <a:solidFill>
                  <a:schemeClr val="tx1"/>
                </a:solidFill>
                <a:latin typeface="PT Sans  " charset="0"/>
                <a:ea typeface="ＭＳ Ｐゴシック" charset="0"/>
              </a:defRPr>
            </a:lvl7pPr>
            <a:lvl8pPr marL="3429000" indent="-228600" eaLnBrk="0" fontAlgn="base" hangingPunct="0">
              <a:spcBef>
                <a:spcPct val="0"/>
              </a:spcBef>
              <a:spcAft>
                <a:spcPct val="0"/>
              </a:spcAft>
              <a:defRPr sz="2400">
                <a:solidFill>
                  <a:schemeClr val="tx1"/>
                </a:solidFill>
                <a:latin typeface="PT Sans  " charset="0"/>
                <a:ea typeface="ＭＳ Ｐゴシック" charset="0"/>
              </a:defRPr>
            </a:lvl8pPr>
            <a:lvl9pPr marL="3886200" indent="-228600" eaLnBrk="0" fontAlgn="base" hangingPunct="0">
              <a:spcBef>
                <a:spcPct val="0"/>
              </a:spcBef>
              <a:spcAft>
                <a:spcPct val="0"/>
              </a:spcAft>
              <a:defRPr sz="2400">
                <a:solidFill>
                  <a:schemeClr val="tx1"/>
                </a:solidFill>
                <a:latin typeface="PT Sans  " charset="0"/>
                <a:ea typeface="ＭＳ Ｐゴシック" charset="0"/>
              </a:defRPr>
            </a:lvl9pPr>
          </a:lstStyle>
          <a:p>
            <a:pPr eaLnBrk="1" hangingPunct="1"/>
            <a:r>
              <a:rPr lang="en-US" sz="3200" dirty="0" smtClean="0">
                <a:effectLst>
                  <a:outerShdw blurRad="38100" dist="38100" dir="2700000" algn="tl">
                    <a:srgbClr val="000000">
                      <a:alpha val="43137"/>
                    </a:srgbClr>
                  </a:outerShdw>
                </a:effectLst>
                <a:latin typeface="+mj-lt"/>
              </a:rPr>
              <a:t>Questions &amp; Answers</a:t>
            </a:r>
          </a:p>
        </p:txBody>
      </p:sp>
      <p:pic>
        <p:nvPicPr>
          <p:cNvPr id="11" name="Picture 2" descr="Image result for questions &amp; answers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91744" y="2263758"/>
            <a:ext cx="2172450" cy="15872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merican Excess Insurance Exchan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1504" y="5145359"/>
            <a:ext cx="2349759" cy="418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B NA Subdivision Healthcare Four-Color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80176" y="4658859"/>
            <a:ext cx="2810744" cy="140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268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836712"/>
            <a:ext cx="12192000" cy="1080120"/>
          </a:xfrm>
        </p:spPr>
        <p:txBody>
          <a:bodyPr/>
          <a:lstStyle/>
          <a:p>
            <a:pPr algn="ctr"/>
            <a:r>
              <a:rPr lang="en-US" sz="6000" dirty="0" smtClean="0">
                <a:solidFill>
                  <a:srgbClr val="000000"/>
                </a:solidFill>
              </a:rPr>
              <a:t>Thank You !</a:t>
            </a:r>
            <a:br>
              <a:rPr lang="en-US" sz="6000" dirty="0" smtClean="0">
                <a:solidFill>
                  <a:srgbClr val="000000"/>
                </a:solidFill>
              </a:rPr>
            </a:br>
            <a:endParaRPr lang="en-US" sz="6000" dirty="0">
              <a:solidFill>
                <a:srgbClr val="000000"/>
              </a:solidFill>
            </a:endParaRPr>
          </a:p>
        </p:txBody>
      </p:sp>
      <p:pic>
        <p:nvPicPr>
          <p:cNvPr id="2050" name="Picture 2" descr="GB NA Subdivision Healthcare Four-Color 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16280" y="5335996"/>
            <a:ext cx="2810744" cy="14053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erican Excess Insurance Exchan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7448" y="5733256"/>
            <a:ext cx="2769138" cy="49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7609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2248" y="1196752"/>
            <a:ext cx="6921376" cy="523220"/>
          </a:xfrm>
          <a:prstGeom prst="rect">
            <a:avLst/>
          </a:prstGeom>
        </p:spPr>
        <p:txBody>
          <a:bodyPr wrap="square">
            <a:spAutoFit/>
          </a:bodyPr>
          <a:lstStyle/>
          <a:p>
            <a:r>
              <a:rPr lang="en-US" sz="2800" b="1" dirty="0" smtClean="0">
                <a:solidFill>
                  <a:schemeClr val="accent2">
                    <a:lumMod val="50000"/>
                  </a:schemeClr>
                </a:solidFill>
                <a:latin typeface="+mn-lt"/>
              </a:rPr>
              <a:t>OVERVIEW</a:t>
            </a:r>
            <a:endParaRPr lang="en-US" sz="2800" b="1" dirty="0">
              <a:solidFill>
                <a:schemeClr val="accent2">
                  <a:lumMod val="50000"/>
                </a:schemeClr>
              </a:solidFill>
              <a:latin typeface="+mn-lt"/>
            </a:endParaRPr>
          </a:p>
        </p:txBody>
      </p:sp>
      <p:sp>
        <p:nvSpPr>
          <p:cNvPr id="5" name="Rectangle 4"/>
          <p:cNvSpPr/>
          <p:nvPr/>
        </p:nvSpPr>
        <p:spPr>
          <a:xfrm>
            <a:off x="542248" y="1988840"/>
            <a:ext cx="10738327" cy="2677656"/>
          </a:xfrm>
          <a:prstGeom prst="rect">
            <a:avLst/>
          </a:prstGeom>
        </p:spPr>
        <p:txBody>
          <a:bodyPr wrap="square">
            <a:spAutoFit/>
          </a:bodyPr>
          <a:lstStyle/>
          <a:p>
            <a:pPr marL="230188" indent="-230188" algn="just">
              <a:buFont typeface="Arial" panose="020B0604020202020204" pitchFamily="34" charset="0"/>
              <a:buChar char="•"/>
            </a:pPr>
            <a:r>
              <a:rPr lang="en-US" sz="2400" dirty="0">
                <a:solidFill>
                  <a:schemeClr val="accent2">
                    <a:lumMod val="50000"/>
                  </a:schemeClr>
                </a:solidFill>
                <a:latin typeface="+mn-lt"/>
                <a:ea typeface="+mn-ea"/>
              </a:rPr>
              <a:t>Where are we </a:t>
            </a:r>
            <a:r>
              <a:rPr lang="en-US" sz="2400" dirty="0" smtClean="0">
                <a:solidFill>
                  <a:schemeClr val="accent2">
                    <a:lumMod val="50000"/>
                  </a:schemeClr>
                </a:solidFill>
                <a:latin typeface="+mn-lt"/>
                <a:ea typeface="+mn-ea"/>
              </a:rPr>
              <a:t>now and </a:t>
            </a:r>
            <a:r>
              <a:rPr lang="en-US" sz="2400" dirty="0">
                <a:solidFill>
                  <a:schemeClr val="accent2">
                    <a:lumMod val="50000"/>
                  </a:schemeClr>
                </a:solidFill>
                <a:latin typeface="+mn-lt"/>
                <a:ea typeface="+mn-ea"/>
              </a:rPr>
              <a:t>where are we going</a:t>
            </a:r>
            <a:r>
              <a:rPr lang="en-US" sz="2400" dirty="0" smtClean="0">
                <a:solidFill>
                  <a:schemeClr val="accent2">
                    <a:lumMod val="50000"/>
                  </a:schemeClr>
                </a:solidFill>
                <a:latin typeface="+mn-lt"/>
                <a:ea typeface="+mn-ea"/>
              </a:rPr>
              <a:t>?</a:t>
            </a:r>
          </a:p>
          <a:p>
            <a:pPr marL="230188" indent="-230188" algn="just">
              <a:buFont typeface="Arial" panose="020B0604020202020204" pitchFamily="34" charset="0"/>
              <a:buChar char="•"/>
            </a:pPr>
            <a:endParaRPr lang="en-US" sz="2400" dirty="0">
              <a:solidFill>
                <a:schemeClr val="accent2">
                  <a:lumMod val="50000"/>
                </a:schemeClr>
              </a:solidFill>
              <a:latin typeface="+mn-lt"/>
              <a:ea typeface="+mn-ea"/>
            </a:endParaRPr>
          </a:p>
          <a:p>
            <a:pPr marL="230188" indent="-230188" algn="just">
              <a:buFont typeface="Arial" panose="020B0604020202020204" pitchFamily="34" charset="0"/>
              <a:buChar char="•"/>
            </a:pPr>
            <a:r>
              <a:rPr lang="en-US" sz="2400" dirty="0" smtClean="0">
                <a:solidFill>
                  <a:schemeClr val="accent2">
                    <a:lumMod val="50000"/>
                  </a:schemeClr>
                </a:solidFill>
                <a:latin typeface="+mn-lt"/>
                <a:ea typeface="+mn-ea"/>
              </a:rPr>
              <a:t>How </a:t>
            </a:r>
            <a:r>
              <a:rPr lang="en-US" sz="2400" dirty="0">
                <a:solidFill>
                  <a:schemeClr val="accent2">
                    <a:lumMod val="50000"/>
                  </a:schemeClr>
                </a:solidFill>
                <a:latin typeface="+mn-lt"/>
                <a:ea typeface="+mn-ea"/>
              </a:rPr>
              <a:t>can we create a paradigm shift? </a:t>
            </a:r>
            <a:endParaRPr lang="en-US" sz="2400" dirty="0" smtClean="0">
              <a:solidFill>
                <a:schemeClr val="accent2">
                  <a:lumMod val="50000"/>
                </a:schemeClr>
              </a:solidFill>
              <a:latin typeface="+mn-lt"/>
              <a:ea typeface="+mn-ea"/>
            </a:endParaRPr>
          </a:p>
          <a:p>
            <a:pPr marL="230188" indent="-230188" algn="just">
              <a:buFont typeface="Arial" panose="020B0604020202020204" pitchFamily="34" charset="0"/>
              <a:buChar char="•"/>
            </a:pPr>
            <a:endParaRPr lang="en-US" sz="2400" dirty="0">
              <a:solidFill>
                <a:schemeClr val="accent2">
                  <a:lumMod val="50000"/>
                </a:schemeClr>
              </a:solidFill>
              <a:latin typeface="+mn-lt"/>
              <a:ea typeface="+mn-ea"/>
            </a:endParaRPr>
          </a:p>
          <a:p>
            <a:pPr marL="230188" indent="-230188" algn="just">
              <a:buFont typeface="Arial" panose="020B0604020202020204" pitchFamily="34" charset="0"/>
              <a:buChar char="•"/>
            </a:pPr>
            <a:r>
              <a:rPr lang="en-US" sz="2400" dirty="0" smtClean="0">
                <a:solidFill>
                  <a:schemeClr val="accent2">
                    <a:lumMod val="50000"/>
                  </a:schemeClr>
                </a:solidFill>
                <a:latin typeface="+mn-lt"/>
                <a:ea typeface="+mn-ea"/>
              </a:rPr>
              <a:t>What are the obstacles and solutions to our current dilemma? </a:t>
            </a:r>
          </a:p>
          <a:p>
            <a:pPr marL="230188" indent="-230188" algn="just">
              <a:buFont typeface="Arial" panose="020B0604020202020204" pitchFamily="34" charset="0"/>
              <a:buChar char="•"/>
            </a:pPr>
            <a:endParaRPr lang="en-US" sz="2400" dirty="0">
              <a:solidFill>
                <a:schemeClr val="accent2">
                  <a:lumMod val="50000"/>
                </a:schemeClr>
              </a:solidFill>
              <a:latin typeface="+mn-lt"/>
              <a:ea typeface="+mn-ea"/>
            </a:endParaRPr>
          </a:p>
          <a:p>
            <a:pPr marL="230188" indent="-230188" algn="just">
              <a:buFont typeface="Arial" panose="020B0604020202020204" pitchFamily="34" charset="0"/>
              <a:buChar char="•"/>
            </a:pPr>
            <a:endParaRPr lang="en-US" sz="2400" dirty="0">
              <a:solidFill>
                <a:schemeClr val="accent2">
                  <a:lumMod val="50000"/>
                </a:schemeClr>
              </a:solidFill>
              <a:latin typeface="+mn-lt"/>
              <a:ea typeface="+mn-ea"/>
            </a:endParaRPr>
          </a:p>
        </p:txBody>
      </p:sp>
      <p:sp>
        <p:nvSpPr>
          <p:cNvPr id="6" name="Rectangle 5">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7" name="TextBox 6">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681496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Our Discussion</a:t>
            </a:r>
            <a:endParaRPr lang="en-US" sz="2800" dirty="0">
              <a:solidFill>
                <a:srgbClr val="FFFFFF"/>
              </a:solidFill>
              <a:latin typeface="Century Gothic"/>
              <a:cs typeface="Century Gothic"/>
            </a:endParaRPr>
          </a:p>
        </p:txBody>
      </p:sp>
    </p:spTree>
    <p:extLst>
      <p:ext uri="{BB962C8B-B14F-4D97-AF65-F5344CB8AC3E}">
        <p14:creationId xmlns:p14="http://schemas.microsoft.com/office/powerpoint/2010/main" val="2817834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3CE49-753D-4553-85AE-AC67036954ED}"/>
              </a:ext>
            </a:extLst>
          </p:cNvPr>
          <p:cNvSpPr>
            <a:spLocks noGrp="1"/>
          </p:cNvSpPr>
          <p:nvPr>
            <p:ph type="sldNum" sz="quarter" idx="12"/>
          </p:nvPr>
        </p:nvSpPr>
        <p:spPr/>
        <p:txBody>
          <a:bodyPr/>
          <a:lstStyle/>
          <a:p>
            <a:r>
              <a:rPr lang="en-US" dirty="0" smtClean="0">
                <a:solidFill>
                  <a:schemeClr val="bg1"/>
                </a:solidFill>
              </a:rPr>
              <a:t>.</a:t>
            </a:r>
            <a:endParaRPr lang="en-US" dirty="0">
              <a:solidFill>
                <a:schemeClr val="bg1"/>
              </a:solidFill>
            </a:endParaRPr>
          </a:p>
        </p:txBody>
      </p:sp>
      <p:sp>
        <p:nvSpPr>
          <p:cNvPr id="11" name="Slide Number Placeholder 1">
            <a:extLst>
              <a:ext uri="{FF2B5EF4-FFF2-40B4-BE49-F238E27FC236}">
                <a16:creationId xmlns:a16="http://schemas.microsoft.com/office/drawing/2014/main" id="{7E43CE49-753D-4553-85AE-AC67036954ED}"/>
              </a:ext>
            </a:extLst>
          </p:cNvPr>
          <p:cNvSpPr txBox="1">
            <a:spLocks/>
          </p:cNvSpPr>
          <p:nvPr/>
        </p:nvSpPr>
        <p:spPr>
          <a:xfrm>
            <a:off x="11206780" y="6351984"/>
            <a:ext cx="53038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696A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D35EF99B-5413-4B1F-8533-AC508F5938B7}"/>
              </a:ext>
            </a:extLst>
          </p:cNvPr>
          <p:cNvSpPr txBox="1"/>
          <p:nvPr/>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3</a:t>
            </a:fld>
            <a:endParaRPr lang="en-US" sz="1100" dirty="0">
              <a:latin typeface="Century Gothic"/>
              <a:cs typeface="Century Gothic"/>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3632" y="1087713"/>
            <a:ext cx="6408712" cy="4883781"/>
          </a:xfrm>
          <a:prstGeom prst="rect">
            <a:avLst/>
          </a:prstGeom>
          <a:ln>
            <a:solidFill>
              <a:schemeClr val="tx1"/>
            </a:solidFill>
          </a:ln>
        </p:spPr>
      </p:pic>
      <p:sp>
        <p:nvSpPr>
          <p:cNvPr id="12" name="Rectangle 11">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5" name="TextBox 14">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681496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We Aren’t In Kansas Anymore</a:t>
            </a:r>
            <a:endParaRPr lang="en-US" sz="2800" dirty="0">
              <a:solidFill>
                <a:srgbClr val="FFFFFF"/>
              </a:solidFill>
              <a:latin typeface="Century Gothic"/>
              <a:cs typeface="Century Gothic"/>
            </a:endParaRPr>
          </a:p>
        </p:txBody>
      </p:sp>
    </p:spTree>
    <p:extLst>
      <p:ext uri="{BB962C8B-B14F-4D97-AF65-F5344CB8AC3E}">
        <p14:creationId xmlns:p14="http://schemas.microsoft.com/office/powerpoint/2010/main" val="27015581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3CE49-753D-4553-85AE-AC67036954ED}"/>
              </a:ext>
            </a:extLst>
          </p:cNvPr>
          <p:cNvSpPr>
            <a:spLocks noGrp="1"/>
          </p:cNvSpPr>
          <p:nvPr>
            <p:ph type="sldNum" sz="quarter" idx="12"/>
          </p:nvPr>
        </p:nvSpPr>
        <p:spPr/>
        <p:txBody>
          <a:bodyPr/>
          <a:lstStyle/>
          <a:p>
            <a:r>
              <a:rPr lang="en-US" dirty="0" smtClean="0">
                <a:solidFill>
                  <a:schemeClr val="bg1"/>
                </a:solidFill>
              </a:rPr>
              <a:t>.</a:t>
            </a:r>
            <a:endParaRPr lang="en-US" dirty="0">
              <a:solidFill>
                <a:schemeClr val="bg1"/>
              </a:solidFill>
            </a:endParaRPr>
          </a:p>
        </p:txBody>
      </p:sp>
      <p:sp>
        <p:nvSpPr>
          <p:cNvPr id="11" name="Slide Number Placeholder 1">
            <a:extLst>
              <a:ext uri="{FF2B5EF4-FFF2-40B4-BE49-F238E27FC236}">
                <a16:creationId xmlns:a16="http://schemas.microsoft.com/office/drawing/2014/main" id="{7E43CE49-753D-4553-85AE-AC67036954ED}"/>
              </a:ext>
            </a:extLst>
          </p:cNvPr>
          <p:cNvSpPr txBox="1">
            <a:spLocks/>
          </p:cNvSpPr>
          <p:nvPr/>
        </p:nvSpPr>
        <p:spPr>
          <a:xfrm>
            <a:off x="11206780" y="6351984"/>
            <a:ext cx="53038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696A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D35EF99B-5413-4B1F-8533-AC508F5938B7}"/>
              </a:ext>
            </a:extLst>
          </p:cNvPr>
          <p:cNvSpPr txBox="1"/>
          <p:nvPr/>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4</a:t>
            </a:fld>
            <a:endParaRPr lang="en-US" sz="1100" dirty="0">
              <a:latin typeface="Century Gothic"/>
              <a:cs typeface="Century Gothic"/>
            </a:endParaRPr>
          </a:p>
        </p:txBody>
      </p:sp>
      <p:sp>
        <p:nvSpPr>
          <p:cNvPr id="12" name="Rectangle 11">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5" name="TextBox 14">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93352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Market Drivers – Severity, Severity, Severity</a:t>
            </a:r>
            <a:endParaRPr lang="en-US" sz="2800" dirty="0">
              <a:solidFill>
                <a:srgbClr val="FFFFFF"/>
              </a:solidFill>
              <a:latin typeface="Century Gothic"/>
              <a:cs typeface="Century Gothic"/>
            </a:endParaRPr>
          </a:p>
        </p:txBody>
      </p:sp>
      <p:grpSp>
        <p:nvGrpSpPr>
          <p:cNvPr id="17" name="Group 16">
            <a:extLst>
              <a:ext uri="{FF2B5EF4-FFF2-40B4-BE49-F238E27FC236}">
                <a16:creationId xmlns:a16="http://schemas.microsoft.com/office/drawing/2014/main" id="{3D83B38E-EFDB-468C-A8C3-C06171B4BE92}"/>
              </a:ext>
            </a:extLst>
          </p:cNvPr>
          <p:cNvGrpSpPr/>
          <p:nvPr/>
        </p:nvGrpSpPr>
        <p:grpSpPr>
          <a:xfrm>
            <a:off x="5303070" y="1028466"/>
            <a:ext cx="1758335" cy="2242483"/>
            <a:chOff x="3969965" y="2195306"/>
            <a:chExt cx="1432623" cy="1827088"/>
          </a:xfrm>
        </p:grpSpPr>
        <p:sp>
          <p:nvSpPr>
            <p:cNvPr id="18" name="Rectangle 17">
              <a:extLst>
                <a:ext uri="{FF2B5EF4-FFF2-40B4-BE49-F238E27FC236}">
                  <a16:creationId xmlns:a16="http://schemas.microsoft.com/office/drawing/2014/main" id="{3B029B65-7A0F-4453-AA7D-F5011CFB04E3}"/>
                </a:ext>
              </a:extLst>
            </p:cNvPr>
            <p:cNvSpPr/>
            <p:nvPr/>
          </p:nvSpPr>
          <p:spPr>
            <a:xfrm>
              <a:off x="3969966" y="2200114"/>
              <a:ext cx="1426504" cy="182228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BB9AB586-D24F-43F6-8E00-A3FAAD702834}"/>
                </a:ext>
              </a:extLst>
            </p:cNvPr>
            <p:cNvPicPr>
              <a:picLocks noChangeAspect="1"/>
            </p:cNvPicPr>
            <p:nvPr/>
          </p:nvPicPr>
          <p:blipFill>
            <a:blip r:embed="rId2" cstate="email">
              <a:extLst>
                <a:ext uri="{28A0092B-C50C-407E-A947-70E740481C1C}">
                  <a14:useLocalDpi xmlns:a14="http://schemas.microsoft.com/office/drawing/2010/main"/>
                </a:ext>
              </a:extLst>
            </a:blip>
            <a:srcRect l="886" r="886"/>
            <a:stretch/>
          </p:blipFill>
          <p:spPr>
            <a:xfrm>
              <a:off x="3969965" y="2195306"/>
              <a:ext cx="1432623" cy="976460"/>
            </a:xfrm>
            <a:prstGeom prst="rect">
              <a:avLst/>
            </a:prstGeom>
            <a:ln>
              <a:solidFill>
                <a:schemeClr val="tx1"/>
              </a:solidFill>
            </a:ln>
          </p:spPr>
        </p:pic>
      </p:grpSp>
      <p:grpSp>
        <p:nvGrpSpPr>
          <p:cNvPr id="21" name="Group 20">
            <a:extLst>
              <a:ext uri="{FF2B5EF4-FFF2-40B4-BE49-F238E27FC236}">
                <a16:creationId xmlns:a16="http://schemas.microsoft.com/office/drawing/2014/main" id="{CA816CE2-08A1-4B4B-9A57-697BF6344DC3}"/>
              </a:ext>
            </a:extLst>
          </p:cNvPr>
          <p:cNvGrpSpPr/>
          <p:nvPr/>
        </p:nvGrpSpPr>
        <p:grpSpPr>
          <a:xfrm>
            <a:off x="1216077" y="1046419"/>
            <a:ext cx="1765843" cy="2236582"/>
            <a:chOff x="-767864" y="2469871"/>
            <a:chExt cx="1438740" cy="1822280"/>
          </a:xfrm>
        </p:grpSpPr>
        <p:sp>
          <p:nvSpPr>
            <p:cNvPr id="22" name="Rectangle 21">
              <a:extLst>
                <a:ext uri="{FF2B5EF4-FFF2-40B4-BE49-F238E27FC236}">
                  <a16:creationId xmlns:a16="http://schemas.microsoft.com/office/drawing/2014/main" id="{0927973A-2C32-4618-98B1-560B49A21F60}"/>
                </a:ext>
              </a:extLst>
            </p:cNvPr>
            <p:cNvSpPr/>
            <p:nvPr/>
          </p:nvSpPr>
          <p:spPr>
            <a:xfrm>
              <a:off x="-767864" y="2469871"/>
              <a:ext cx="1426504" cy="182228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C27E70E8-65C7-402E-92AA-58BCBFE7A638}"/>
                </a:ext>
              </a:extLst>
            </p:cNvPr>
            <p:cNvPicPr>
              <a:picLocks noChangeAspect="1"/>
            </p:cNvPicPr>
            <p:nvPr/>
          </p:nvPicPr>
          <p:blipFill>
            <a:blip r:embed="rId3" cstate="email">
              <a:extLst>
                <a:ext uri="{28A0092B-C50C-407E-A947-70E740481C1C}">
                  <a14:useLocalDpi xmlns:a14="http://schemas.microsoft.com/office/drawing/2010/main"/>
                </a:ext>
              </a:extLst>
            </a:blip>
            <a:srcRect l="8568" r="8568"/>
            <a:stretch/>
          </p:blipFill>
          <p:spPr>
            <a:xfrm>
              <a:off x="-767864" y="2469871"/>
              <a:ext cx="1438740" cy="976460"/>
            </a:xfrm>
            <a:prstGeom prst="rect">
              <a:avLst/>
            </a:prstGeom>
            <a:ln>
              <a:solidFill>
                <a:schemeClr val="tx1"/>
              </a:solidFill>
            </a:ln>
          </p:spPr>
        </p:pic>
      </p:grpSp>
      <p:grpSp>
        <p:nvGrpSpPr>
          <p:cNvPr id="25" name="Group 24">
            <a:extLst>
              <a:ext uri="{FF2B5EF4-FFF2-40B4-BE49-F238E27FC236}">
                <a16:creationId xmlns:a16="http://schemas.microsoft.com/office/drawing/2014/main" id="{B64AE579-37B8-488A-B047-2206EF2C0A59}"/>
              </a:ext>
            </a:extLst>
          </p:cNvPr>
          <p:cNvGrpSpPr/>
          <p:nvPr/>
        </p:nvGrpSpPr>
        <p:grpSpPr>
          <a:xfrm>
            <a:off x="9306218" y="1022736"/>
            <a:ext cx="1758334" cy="2236584"/>
            <a:chOff x="5673870" y="4581310"/>
            <a:chExt cx="1432622" cy="1822281"/>
          </a:xfrm>
        </p:grpSpPr>
        <p:sp>
          <p:nvSpPr>
            <p:cNvPr id="26" name="Rectangle 25">
              <a:extLst>
                <a:ext uri="{FF2B5EF4-FFF2-40B4-BE49-F238E27FC236}">
                  <a16:creationId xmlns:a16="http://schemas.microsoft.com/office/drawing/2014/main" id="{44DD16FA-AA6C-4048-9467-FE2D782658AA}"/>
                </a:ext>
              </a:extLst>
            </p:cNvPr>
            <p:cNvSpPr/>
            <p:nvPr/>
          </p:nvSpPr>
          <p:spPr>
            <a:xfrm>
              <a:off x="5673870" y="4581311"/>
              <a:ext cx="1426504" cy="182228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765F39BD-0C62-420C-8296-B17CB3B588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9988" y="4581310"/>
              <a:ext cx="1426504" cy="964697"/>
            </a:xfrm>
            <a:prstGeom prst="rect">
              <a:avLst/>
            </a:prstGeom>
            <a:ln>
              <a:solidFill>
                <a:schemeClr val="tx1"/>
              </a:solidFill>
            </a:ln>
          </p:spPr>
        </p:pic>
      </p:grpSp>
      <p:grpSp>
        <p:nvGrpSpPr>
          <p:cNvPr id="29" name="Group 28">
            <a:extLst>
              <a:ext uri="{FF2B5EF4-FFF2-40B4-BE49-F238E27FC236}">
                <a16:creationId xmlns:a16="http://schemas.microsoft.com/office/drawing/2014/main" id="{0187A30E-1BB5-4B0F-9C61-8655B691704A}"/>
              </a:ext>
            </a:extLst>
          </p:cNvPr>
          <p:cNvGrpSpPr/>
          <p:nvPr/>
        </p:nvGrpSpPr>
        <p:grpSpPr>
          <a:xfrm>
            <a:off x="7307848" y="1014334"/>
            <a:ext cx="1758334" cy="2236582"/>
            <a:chOff x="5673870" y="4581311"/>
            <a:chExt cx="1432622" cy="1822280"/>
          </a:xfrm>
        </p:grpSpPr>
        <p:sp>
          <p:nvSpPr>
            <p:cNvPr id="30" name="Rectangle 29">
              <a:extLst>
                <a:ext uri="{FF2B5EF4-FFF2-40B4-BE49-F238E27FC236}">
                  <a16:creationId xmlns:a16="http://schemas.microsoft.com/office/drawing/2014/main" id="{7C1B096B-1233-442C-85A8-3D02C855517A}"/>
                </a:ext>
              </a:extLst>
            </p:cNvPr>
            <p:cNvSpPr/>
            <p:nvPr/>
          </p:nvSpPr>
          <p:spPr>
            <a:xfrm>
              <a:off x="5673870" y="4581311"/>
              <a:ext cx="1426504" cy="182228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1181A380-1848-4576-A782-285234C217C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679988" y="4588157"/>
              <a:ext cx="1426504" cy="951002"/>
            </a:xfrm>
            <a:prstGeom prst="rect">
              <a:avLst/>
            </a:prstGeom>
            <a:ln>
              <a:solidFill>
                <a:schemeClr val="tx1"/>
              </a:solidFill>
            </a:ln>
          </p:spPr>
        </p:pic>
      </p:grpSp>
      <p:sp>
        <p:nvSpPr>
          <p:cNvPr id="33" name="TextBox 32">
            <a:extLst>
              <a:ext uri="{FF2B5EF4-FFF2-40B4-BE49-F238E27FC236}">
                <a16:creationId xmlns:a16="http://schemas.microsoft.com/office/drawing/2014/main" id="{95351913-8E34-4D48-81B6-2BE60CB4C232}"/>
              </a:ext>
            </a:extLst>
          </p:cNvPr>
          <p:cNvSpPr txBox="1"/>
          <p:nvPr/>
        </p:nvSpPr>
        <p:spPr>
          <a:xfrm>
            <a:off x="5186804" y="2425504"/>
            <a:ext cx="1980985" cy="738664"/>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Natural Catastrophes</a:t>
            </a:r>
          </a:p>
          <a:p>
            <a:pPr algn="ctr"/>
            <a:r>
              <a:rPr lang="en-US" sz="1400" dirty="0">
                <a:solidFill>
                  <a:srgbClr val="0C4751">
                    <a:lumMod val="75000"/>
                    <a:lumOff val="25000"/>
                  </a:srgbClr>
                </a:solidFill>
                <a:latin typeface="Raleway Lining" panose="020B0503030101060003" pitchFamily="34" charset="0"/>
              </a:rPr>
              <a:t>Increasing Frequency &amp; Severity</a:t>
            </a:r>
          </a:p>
        </p:txBody>
      </p:sp>
      <p:sp>
        <p:nvSpPr>
          <p:cNvPr id="34" name="TextBox 33">
            <a:extLst>
              <a:ext uri="{FF2B5EF4-FFF2-40B4-BE49-F238E27FC236}">
                <a16:creationId xmlns:a16="http://schemas.microsoft.com/office/drawing/2014/main" id="{34EFF1CE-F606-4F8B-BBA7-5BE08CD56DF4}"/>
              </a:ext>
            </a:extLst>
          </p:cNvPr>
          <p:cNvSpPr txBox="1"/>
          <p:nvPr/>
        </p:nvSpPr>
        <p:spPr>
          <a:xfrm>
            <a:off x="7060125" y="2420888"/>
            <a:ext cx="2285069" cy="523220"/>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Supply Chain </a:t>
            </a:r>
          </a:p>
          <a:p>
            <a:pPr algn="ctr"/>
            <a:r>
              <a:rPr lang="en-US" sz="1400" dirty="0">
                <a:solidFill>
                  <a:srgbClr val="0C4751">
                    <a:lumMod val="75000"/>
                    <a:lumOff val="25000"/>
                  </a:srgbClr>
                </a:solidFill>
                <a:latin typeface="Raleway Lining" panose="020B0503030101060003" pitchFamily="34" charset="0"/>
              </a:rPr>
              <a:t>Escalating Damages</a:t>
            </a:r>
          </a:p>
        </p:txBody>
      </p:sp>
      <p:sp>
        <p:nvSpPr>
          <p:cNvPr id="35" name="TextBox 34">
            <a:extLst>
              <a:ext uri="{FF2B5EF4-FFF2-40B4-BE49-F238E27FC236}">
                <a16:creationId xmlns:a16="http://schemas.microsoft.com/office/drawing/2014/main" id="{F9FDFDD2-0F1A-4562-944C-B049AE1EEA4F}"/>
              </a:ext>
            </a:extLst>
          </p:cNvPr>
          <p:cNvSpPr txBox="1"/>
          <p:nvPr/>
        </p:nvSpPr>
        <p:spPr>
          <a:xfrm>
            <a:off x="9248411" y="2420888"/>
            <a:ext cx="1816141" cy="523220"/>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Economic Inflation </a:t>
            </a:r>
          </a:p>
          <a:p>
            <a:pPr algn="ctr"/>
            <a:r>
              <a:rPr lang="en-US" sz="1400" dirty="0">
                <a:solidFill>
                  <a:srgbClr val="0C4751">
                    <a:lumMod val="75000"/>
                    <a:lumOff val="25000"/>
                  </a:srgbClr>
                </a:solidFill>
                <a:latin typeface="Raleway Lining" panose="020B0503030101060003" pitchFamily="34" charset="0"/>
              </a:rPr>
              <a:t>Highest in 40 Years</a:t>
            </a:r>
          </a:p>
        </p:txBody>
      </p:sp>
      <p:sp>
        <p:nvSpPr>
          <p:cNvPr id="36" name="TextBox 35">
            <a:extLst>
              <a:ext uri="{FF2B5EF4-FFF2-40B4-BE49-F238E27FC236}">
                <a16:creationId xmlns:a16="http://schemas.microsoft.com/office/drawing/2014/main" id="{E1D79A4F-1D54-4490-AD27-63F2591A439D}"/>
              </a:ext>
            </a:extLst>
          </p:cNvPr>
          <p:cNvSpPr txBox="1"/>
          <p:nvPr/>
        </p:nvSpPr>
        <p:spPr>
          <a:xfrm>
            <a:off x="1238833" y="2434948"/>
            <a:ext cx="1750825" cy="538295"/>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“Social Inflation” </a:t>
            </a:r>
          </a:p>
          <a:p>
            <a:pPr algn="ctr"/>
            <a:r>
              <a:rPr lang="en-US" sz="1400" dirty="0">
                <a:solidFill>
                  <a:srgbClr val="0C4751">
                    <a:lumMod val="75000"/>
                    <a:lumOff val="25000"/>
                  </a:srgbClr>
                </a:solidFill>
                <a:latin typeface="Raleway Lining" panose="020B0503030101060003" pitchFamily="34" charset="0"/>
              </a:rPr>
              <a:t>Ideological Divides</a:t>
            </a:r>
          </a:p>
        </p:txBody>
      </p:sp>
      <p:grpSp>
        <p:nvGrpSpPr>
          <p:cNvPr id="37" name="Group 36">
            <a:extLst>
              <a:ext uri="{FF2B5EF4-FFF2-40B4-BE49-F238E27FC236}">
                <a16:creationId xmlns:a16="http://schemas.microsoft.com/office/drawing/2014/main" id="{36BD4706-BC4F-4A8F-B90B-CB22AB7D538A}"/>
              </a:ext>
            </a:extLst>
          </p:cNvPr>
          <p:cNvGrpSpPr/>
          <p:nvPr/>
        </p:nvGrpSpPr>
        <p:grpSpPr>
          <a:xfrm>
            <a:off x="3259992" y="1020331"/>
            <a:ext cx="1765843" cy="2264653"/>
            <a:chOff x="2305345" y="2190638"/>
            <a:chExt cx="1438740" cy="1845151"/>
          </a:xfrm>
        </p:grpSpPr>
        <p:sp>
          <p:nvSpPr>
            <p:cNvPr id="38" name="Rectangle 37">
              <a:extLst>
                <a:ext uri="{FF2B5EF4-FFF2-40B4-BE49-F238E27FC236}">
                  <a16:creationId xmlns:a16="http://schemas.microsoft.com/office/drawing/2014/main" id="{FE4C06CA-C29E-4EE2-80FC-A3A2BD257B3A}"/>
                </a:ext>
              </a:extLst>
            </p:cNvPr>
            <p:cNvSpPr/>
            <p:nvPr/>
          </p:nvSpPr>
          <p:spPr>
            <a:xfrm>
              <a:off x="2305922" y="2213509"/>
              <a:ext cx="1426504" cy="182228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A7638913-1817-4BE1-8515-DFB2EFC1104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1051" t="1135" r="41323" b="54035"/>
            <a:stretch/>
          </p:blipFill>
          <p:spPr>
            <a:xfrm>
              <a:off x="2305345" y="2190638"/>
              <a:ext cx="1438740" cy="981976"/>
            </a:xfrm>
            <a:prstGeom prst="rect">
              <a:avLst/>
            </a:prstGeom>
            <a:ln>
              <a:solidFill>
                <a:schemeClr val="tx1"/>
              </a:solidFill>
            </a:ln>
          </p:spPr>
        </p:pic>
      </p:grpSp>
      <p:sp>
        <p:nvSpPr>
          <p:cNvPr id="41" name="TextBox 40">
            <a:extLst>
              <a:ext uri="{FF2B5EF4-FFF2-40B4-BE49-F238E27FC236}">
                <a16:creationId xmlns:a16="http://schemas.microsoft.com/office/drawing/2014/main" id="{06810FD4-B465-4E5B-961F-E1AC6640A337}"/>
              </a:ext>
            </a:extLst>
          </p:cNvPr>
          <p:cNvSpPr txBox="1"/>
          <p:nvPr/>
        </p:nvSpPr>
        <p:spPr>
          <a:xfrm>
            <a:off x="3153077" y="2425504"/>
            <a:ext cx="1915998" cy="738664"/>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Litigation Funding </a:t>
            </a:r>
          </a:p>
          <a:p>
            <a:pPr algn="ctr"/>
            <a:r>
              <a:rPr lang="en-US" sz="1400" dirty="0">
                <a:solidFill>
                  <a:srgbClr val="0C4751">
                    <a:lumMod val="75000"/>
                    <a:lumOff val="25000"/>
                  </a:srgbClr>
                </a:solidFill>
                <a:latin typeface="Raleway Lining" panose="020B0503030101060003" pitchFamily="34" charset="0"/>
              </a:rPr>
              <a:t>Third Party Investors</a:t>
            </a:r>
          </a:p>
          <a:p>
            <a:pPr algn="ctr"/>
            <a:r>
              <a:rPr lang="en-US" sz="1400" dirty="0">
                <a:solidFill>
                  <a:srgbClr val="0C4751">
                    <a:lumMod val="75000"/>
                    <a:lumOff val="25000"/>
                  </a:srgbClr>
                </a:solidFill>
                <a:latin typeface="Raleway Lining" panose="020B0503030101060003" pitchFamily="34" charset="0"/>
              </a:rPr>
              <a:t>$17B in 2021</a:t>
            </a:r>
          </a:p>
        </p:txBody>
      </p:sp>
      <p:sp>
        <p:nvSpPr>
          <p:cNvPr id="42" name="TextBox 41">
            <a:extLst>
              <a:ext uri="{FF2B5EF4-FFF2-40B4-BE49-F238E27FC236}">
                <a16:creationId xmlns:a16="http://schemas.microsoft.com/office/drawing/2014/main" id="{1C8CC4BB-1767-4CFE-988E-BA9F4F5D64BD}"/>
              </a:ext>
            </a:extLst>
          </p:cNvPr>
          <p:cNvSpPr txBox="1"/>
          <p:nvPr/>
        </p:nvSpPr>
        <p:spPr>
          <a:xfrm>
            <a:off x="623392" y="3356992"/>
            <a:ext cx="10920398" cy="738664"/>
          </a:xfrm>
          <a:prstGeom prst="rect">
            <a:avLst/>
          </a:prstGeom>
          <a:noFill/>
          <a:ln>
            <a:noFill/>
          </a:ln>
        </p:spPr>
        <p:txBody>
          <a:bodyPr wrap="square" rtlCol="0">
            <a:spAutoFit/>
          </a:bodyPr>
          <a:lstStyle/>
          <a:p>
            <a:r>
              <a:rPr lang="en-US" sz="1400" b="1" dirty="0">
                <a:solidFill>
                  <a:schemeClr val="tx2"/>
                </a:solidFill>
                <a:latin typeface="+mn-lt"/>
              </a:rPr>
              <a:t>Verdict Search</a:t>
            </a:r>
          </a:p>
          <a:p>
            <a:pPr algn="just"/>
            <a:r>
              <a:rPr lang="en-US" sz="1400" dirty="0" smtClean="0">
                <a:latin typeface="+mn-lt"/>
              </a:rPr>
              <a:t>Study </a:t>
            </a:r>
            <a:r>
              <a:rPr lang="en-US" sz="1400" dirty="0">
                <a:latin typeface="+mn-lt"/>
              </a:rPr>
              <a:t>found that between 2019 and 2022 there was more than a 300% increase in awards of $20M or more compared to a previous study on verdicts between 2001 and </a:t>
            </a:r>
            <a:r>
              <a:rPr lang="en-US" sz="1400" dirty="0" smtClean="0">
                <a:latin typeface="+mn-lt"/>
              </a:rPr>
              <a:t>2010</a:t>
            </a:r>
            <a:r>
              <a:rPr lang="en-US" sz="800" dirty="0">
                <a:solidFill>
                  <a:srgbClr val="0C4751">
                    <a:lumMod val="75000"/>
                    <a:lumOff val="25000"/>
                  </a:srgbClr>
                </a:solidFill>
                <a:latin typeface="Raleway Lining" panose="020B0503030101060003" pitchFamily="34" charset="0"/>
              </a:rPr>
              <a:t>.</a:t>
            </a:r>
          </a:p>
        </p:txBody>
      </p:sp>
      <p:sp>
        <p:nvSpPr>
          <p:cNvPr id="43" name="TextBox 42">
            <a:extLst>
              <a:ext uri="{FF2B5EF4-FFF2-40B4-BE49-F238E27FC236}">
                <a16:creationId xmlns:a16="http://schemas.microsoft.com/office/drawing/2014/main" id="{0808791A-97FB-4218-B9A8-6FAD3450254B}"/>
              </a:ext>
            </a:extLst>
          </p:cNvPr>
          <p:cNvSpPr txBox="1"/>
          <p:nvPr/>
        </p:nvSpPr>
        <p:spPr>
          <a:xfrm>
            <a:off x="623392" y="4077072"/>
            <a:ext cx="11113768" cy="523220"/>
          </a:xfrm>
          <a:prstGeom prst="rect">
            <a:avLst/>
          </a:prstGeom>
          <a:noFill/>
          <a:ln>
            <a:noFill/>
          </a:ln>
        </p:spPr>
        <p:txBody>
          <a:bodyPr wrap="square" rtlCol="0">
            <a:spAutoFit/>
          </a:bodyPr>
          <a:lstStyle/>
          <a:p>
            <a:pPr algn="just"/>
            <a:r>
              <a:rPr lang="en-US" sz="1400" b="1" dirty="0">
                <a:solidFill>
                  <a:schemeClr val="tx2"/>
                </a:solidFill>
                <a:latin typeface="+mn-lt"/>
              </a:rPr>
              <a:t>Thompson Reuters</a:t>
            </a:r>
          </a:p>
          <a:p>
            <a:pPr algn="just"/>
            <a:r>
              <a:rPr lang="en-US" sz="1400" dirty="0">
                <a:latin typeface="+mn-lt"/>
              </a:rPr>
              <a:t>Personal injury suit award median (half of all awards are below this amount </a:t>
            </a:r>
            <a:r>
              <a:rPr lang="en-US" sz="1400" dirty="0" smtClean="0">
                <a:latin typeface="+mn-lt"/>
              </a:rPr>
              <a:t>/ </a:t>
            </a:r>
            <a:r>
              <a:rPr lang="en-US" sz="1400" dirty="0">
                <a:latin typeface="+mn-lt"/>
              </a:rPr>
              <a:t>half are above) rose by 33% between 2012-2018.</a:t>
            </a:r>
          </a:p>
        </p:txBody>
      </p:sp>
      <p:sp>
        <p:nvSpPr>
          <p:cNvPr id="5" name="Rectangle 4"/>
          <p:cNvSpPr/>
          <p:nvPr/>
        </p:nvSpPr>
        <p:spPr>
          <a:xfrm>
            <a:off x="623392" y="4634552"/>
            <a:ext cx="10920398" cy="738664"/>
          </a:xfrm>
          <a:prstGeom prst="rect">
            <a:avLst/>
          </a:prstGeom>
        </p:spPr>
        <p:txBody>
          <a:bodyPr wrap="square">
            <a:spAutoFit/>
          </a:bodyPr>
          <a:lstStyle/>
          <a:p>
            <a:pPr algn="just"/>
            <a:r>
              <a:rPr lang="en-US" sz="1400" b="1" dirty="0">
                <a:solidFill>
                  <a:schemeClr val="tx2"/>
                </a:solidFill>
                <a:latin typeface="+mn-lt"/>
              </a:rPr>
              <a:t>American Transportation Research Institute</a:t>
            </a:r>
          </a:p>
          <a:p>
            <a:pPr algn="just"/>
            <a:r>
              <a:rPr lang="en-US" sz="1400" dirty="0">
                <a:latin typeface="+mn-lt"/>
              </a:rPr>
              <a:t>Between 2010 and 2018 the number of verdicts exceeding $1M grew by more than 200% ~ the average size of verdicts increased 483% from 2017 – </a:t>
            </a:r>
            <a:r>
              <a:rPr lang="en-US" sz="1400" dirty="0" smtClean="0">
                <a:latin typeface="+mn-lt"/>
              </a:rPr>
              <a:t>2018.</a:t>
            </a:r>
            <a:endParaRPr lang="en-US" sz="1400" dirty="0">
              <a:latin typeface="+mn-lt"/>
            </a:endParaRPr>
          </a:p>
        </p:txBody>
      </p:sp>
      <p:sp>
        <p:nvSpPr>
          <p:cNvPr id="6" name="Rectangle 5"/>
          <p:cNvSpPr/>
          <p:nvPr/>
        </p:nvSpPr>
        <p:spPr>
          <a:xfrm>
            <a:off x="623392" y="5354632"/>
            <a:ext cx="10920398" cy="738664"/>
          </a:xfrm>
          <a:prstGeom prst="rect">
            <a:avLst/>
          </a:prstGeom>
        </p:spPr>
        <p:txBody>
          <a:bodyPr wrap="square">
            <a:spAutoFit/>
          </a:bodyPr>
          <a:lstStyle/>
          <a:p>
            <a:r>
              <a:rPr lang="en-US" sz="1400" b="1" dirty="0">
                <a:solidFill>
                  <a:schemeClr val="tx2"/>
                </a:solidFill>
                <a:latin typeface="+mn-lt"/>
              </a:rPr>
              <a:t>Sompo Bermuda</a:t>
            </a:r>
          </a:p>
          <a:p>
            <a:pPr algn="just"/>
            <a:r>
              <a:rPr lang="en-US" sz="1400" dirty="0">
                <a:latin typeface="+mn-lt"/>
              </a:rPr>
              <a:t>Healthcare Professional Liability claims greater than $10M have tripled between 2010 and 2018 citing a significant shift beginning in </a:t>
            </a:r>
            <a:r>
              <a:rPr lang="en-US" sz="1400" dirty="0" smtClean="0">
                <a:latin typeface="+mn-lt"/>
              </a:rPr>
              <a:t>2015.</a:t>
            </a:r>
            <a:endParaRPr lang="en-US" sz="1400" dirty="0">
              <a:latin typeface="+mn-lt"/>
            </a:endParaRPr>
          </a:p>
        </p:txBody>
      </p:sp>
      <p:sp>
        <p:nvSpPr>
          <p:cNvPr id="44" name="Rectangle 43"/>
          <p:cNvSpPr/>
          <p:nvPr/>
        </p:nvSpPr>
        <p:spPr>
          <a:xfrm>
            <a:off x="3918807" y="6196585"/>
            <a:ext cx="4522938" cy="246221"/>
          </a:xfrm>
          <a:prstGeom prst="rect">
            <a:avLst/>
          </a:prstGeom>
        </p:spPr>
        <p:txBody>
          <a:bodyPr wrap="square">
            <a:spAutoFit/>
          </a:bodyPr>
          <a:lstStyle/>
          <a:p>
            <a:pPr marL="117475" indent="-117475">
              <a:buFont typeface="Arial" panose="020B0604020202020204" pitchFamily="34" charset="0"/>
              <a:buChar char="•"/>
            </a:pPr>
            <a:r>
              <a:rPr lang="en-US" sz="1000" b="1" i="1" dirty="0" smtClean="0">
                <a:latin typeface="+mj-lt"/>
              </a:rPr>
              <a:t>Reprinted </a:t>
            </a:r>
            <a:r>
              <a:rPr lang="en-US" sz="1000" b="1" i="1" dirty="0">
                <a:latin typeface="+mj-lt"/>
              </a:rPr>
              <a:t>with permission from Alliant Insurance Services</a:t>
            </a:r>
          </a:p>
        </p:txBody>
      </p:sp>
    </p:spTree>
    <p:extLst>
      <p:ext uri="{BB962C8B-B14F-4D97-AF65-F5344CB8AC3E}">
        <p14:creationId xmlns:p14="http://schemas.microsoft.com/office/powerpoint/2010/main" val="33180961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9416" y="1268760"/>
            <a:ext cx="10441160" cy="1569660"/>
          </a:xfrm>
          <a:prstGeom prst="rect">
            <a:avLst/>
          </a:prstGeom>
        </p:spPr>
        <p:txBody>
          <a:bodyPr wrap="square">
            <a:spAutoFit/>
          </a:bodyPr>
          <a:lstStyle/>
          <a:p>
            <a:pPr algn="just"/>
            <a:r>
              <a:rPr lang="en-US" sz="2400" dirty="0">
                <a:solidFill>
                  <a:schemeClr val="accent2">
                    <a:lumMod val="50000"/>
                  </a:schemeClr>
                </a:solidFill>
                <a:latin typeface="+mn-lt"/>
                <a:ea typeface="+mn-ea"/>
              </a:rPr>
              <a:t>Nationwide, nuclear verdicts were most frequent </a:t>
            </a:r>
            <a:r>
              <a:rPr lang="en-US" sz="2400" dirty="0" smtClean="0">
                <a:solidFill>
                  <a:schemeClr val="accent2">
                    <a:lumMod val="50000"/>
                  </a:schemeClr>
                </a:solidFill>
                <a:latin typeface="+mn-lt"/>
                <a:ea typeface="+mn-ea"/>
              </a:rPr>
              <a:t>in cases relating to:</a:t>
            </a:r>
          </a:p>
          <a:p>
            <a:pPr marL="687388" lvl="1" indent="-230188" algn="just">
              <a:buFont typeface="Arial" panose="020B0604020202020204" pitchFamily="34" charset="0"/>
              <a:buChar char="•"/>
            </a:pPr>
            <a:r>
              <a:rPr lang="en-US" sz="2400" dirty="0" smtClean="0">
                <a:solidFill>
                  <a:schemeClr val="accent2">
                    <a:lumMod val="50000"/>
                  </a:schemeClr>
                </a:solidFill>
                <a:latin typeface="+mn-lt"/>
                <a:ea typeface="+mn-ea"/>
              </a:rPr>
              <a:t>Product Liability </a:t>
            </a:r>
            <a:r>
              <a:rPr lang="en-US" sz="2400" dirty="0">
                <a:solidFill>
                  <a:schemeClr val="accent2">
                    <a:lumMod val="50000"/>
                  </a:schemeClr>
                </a:solidFill>
                <a:latin typeface="+mn-lt"/>
                <a:ea typeface="+mn-ea"/>
              </a:rPr>
              <a:t>(23.6</a:t>
            </a:r>
            <a:r>
              <a:rPr lang="en-US" sz="2400" dirty="0" smtClean="0">
                <a:solidFill>
                  <a:schemeClr val="accent2">
                    <a:lumMod val="50000"/>
                  </a:schemeClr>
                </a:solidFill>
                <a:latin typeface="+mn-lt"/>
                <a:ea typeface="+mn-ea"/>
              </a:rPr>
              <a:t>%)</a:t>
            </a:r>
          </a:p>
          <a:p>
            <a:pPr marL="687388" lvl="1" indent="-230188" algn="just">
              <a:buFont typeface="Arial" panose="020B0604020202020204" pitchFamily="34" charset="0"/>
              <a:buChar char="•"/>
            </a:pPr>
            <a:r>
              <a:rPr lang="en-US" sz="2400" dirty="0" smtClean="0">
                <a:solidFill>
                  <a:schemeClr val="accent2">
                    <a:lumMod val="50000"/>
                  </a:schemeClr>
                </a:solidFill>
                <a:latin typeface="+mn-lt"/>
                <a:ea typeface="+mn-ea"/>
              </a:rPr>
              <a:t>Auto Accident </a:t>
            </a:r>
            <a:r>
              <a:rPr lang="en-US" sz="2400" dirty="0">
                <a:solidFill>
                  <a:schemeClr val="accent2">
                    <a:lumMod val="50000"/>
                  </a:schemeClr>
                </a:solidFill>
                <a:latin typeface="+mn-lt"/>
                <a:ea typeface="+mn-ea"/>
              </a:rPr>
              <a:t>(22.8</a:t>
            </a:r>
            <a:r>
              <a:rPr lang="en-US" sz="2400" dirty="0" smtClean="0">
                <a:solidFill>
                  <a:schemeClr val="accent2">
                    <a:lumMod val="50000"/>
                  </a:schemeClr>
                </a:solidFill>
                <a:latin typeface="+mn-lt"/>
                <a:ea typeface="+mn-ea"/>
              </a:rPr>
              <a:t>%)</a:t>
            </a:r>
          </a:p>
          <a:p>
            <a:pPr marL="687388" lvl="1" indent="-230188" algn="just">
              <a:buFont typeface="Arial" panose="020B0604020202020204" pitchFamily="34" charset="0"/>
              <a:buChar char="•"/>
            </a:pPr>
            <a:r>
              <a:rPr lang="en-US" sz="2400" dirty="0" smtClean="0">
                <a:solidFill>
                  <a:schemeClr val="accent2">
                    <a:lumMod val="50000"/>
                  </a:schemeClr>
                </a:solidFill>
                <a:latin typeface="+mn-lt"/>
                <a:ea typeface="+mn-ea"/>
              </a:rPr>
              <a:t>Medical Liability </a:t>
            </a:r>
            <a:r>
              <a:rPr lang="en-US" sz="2400" dirty="0">
                <a:solidFill>
                  <a:schemeClr val="accent2">
                    <a:lumMod val="50000"/>
                  </a:schemeClr>
                </a:solidFill>
                <a:latin typeface="+mn-lt"/>
                <a:ea typeface="+mn-ea"/>
              </a:rPr>
              <a:t>(20.6%) cases.</a:t>
            </a:r>
          </a:p>
        </p:txBody>
      </p:sp>
      <p:sp>
        <p:nvSpPr>
          <p:cNvPr id="6" name="Rectangle 5">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7" name="TextBox 6">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681496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Healthcare Professional Liability</a:t>
            </a:r>
            <a:endParaRPr lang="en-US" sz="2800" dirty="0">
              <a:solidFill>
                <a:srgbClr val="FFFFFF"/>
              </a:solidFill>
              <a:latin typeface="Century Gothic"/>
              <a:cs typeface="Century Gothic"/>
            </a:endParaRPr>
          </a:p>
        </p:txBody>
      </p:sp>
      <p:pic>
        <p:nvPicPr>
          <p:cNvPr id="1030" name="Picture 6" descr="Different Types of Car Accidents | Kraft &amp; Associates, P.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55840" y="3540723"/>
            <a:ext cx="3096344" cy="18278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8235964" y="3545365"/>
            <a:ext cx="3044612" cy="1827851"/>
          </a:xfrm>
          <a:prstGeom prst="rect">
            <a:avLst/>
          </a:prstGeom>
          <a:ln>
            <a:solidFill>
              <a:schemeClr val="tx1"/>
            </a:solidFill>
          </a:ln>
        </p:spPr>
      </p:pic>
      <p:sp>
        <p:nvSpPr>
          <p:cNvPr id="12" name="TextBox 11">
            <a:extLst>
              <a:ext uri="{FF2B5EF4-FFF2-40B4-BE49-F238E27FC236}">
                <a16:creationId xmlns:a16="http://schemas.microsoft.com/office/drawing/2014/main" id="{D0D724D1-A062-41F2-9235-2D17549F8666}"/>
              </a:ext>
            </a:extLst>
          </p:cNvPr>
          <p:cNvSpPr txBox="1"/>
          <p:nvPr/>
        </p:nvSpPr>
        <p:spPr>
          <a:xfrm>
            <a:off x="1385065" y="2923360"/>
            <a:ext cx="3342783" cy="246221"/>
          </a:xfrm>
          <a:prstGeom prst="rect">
            <a:avLst/>
          </a:prstGeom>
          <a:noFill/>
        </p:spPr>
        <p:txBody>
          <a:bodyPr wrap="square" rtlCol="0">
            <a:spAutoFit/>
          </a:bodyPr>
          <a:lstStyle/>
          <a:p>
            <a:r>
              <a:rPr lang="en-US" sz="1000" b="1" dirty="0">
                <a:latin typeface="+mj-lt"/>
              </a:rPr>
              <a:t>Institute for Legal Reform </a:t>
            </a:r>
            <a:r>
              <a:rPr lang="en-US" sz="1000" b="1" dirty="0" smtClean="0">
                <a:latin typeface="+mj-lt"/>
              </a:rPr>
              <a:t>(September 2022)</a:t>
            </a:r>
            <a:endParaRPr lang="en-US" sz="1000" b="1" dirty="0">
              <a:latin typeface="+mj-lt"/>
            </a:endParaRPr>
          </a:p>
        </p:txBody>
      </p:sp>
      <p:sp>
        <p:nvSpPr>
          <p:cNvPr id="13" name="Rectangle 12"/>
          <p:cNvSpPr/>
          <p:nvPr/>
        </p:nvSpPr>
        <p:spPr>
          <a:xfrm>
            <a:off x="3935760" y="5733256"/>
            <a:ext cx="4522938" cy="246221"/>
          </a:xfrm>
          <a:prstGeom prst="rect">
            <a:avLst/>
          </a:prstGeom>
        </p:spPr>
        <p:txBody>
          <a:bodyPr wrap="square">
            <a:spAutoFit/>
          </a:bodyPr>
          <a:lstStyle/>
          <a:p>
            <a:pPr marL="117475" indent="-117475">
              <a:buFont typeface="Arial" panose="020B0604020202020204" pitchFamily="34" charset="0"/>
              <a:buChar char="•"/>
            </a:pPr>
            <a:r>
              <a:rPr lang="en-US" sz="1000" b="1" i="1" dirty="0" smtClean="0">
                <a:latin typeface="+mj-lt"/>
              </a:rPr>
              <a:t>Reprinted </a:t>
            </a:r>
            <a:r>
              <a:rPr lang="en-US" sz="1000" b="1" i="1" dirty="0">
                <a:latin typeface="+mj-lt"/>
              </a:rPr>
              <a:t>with permission from Alliant Insurance Services</a:t>
            </a:r>
          </a:p>
        </p:txBody>
      </p:sp>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83432" y="3555571"/>
            <a:ext cx="3223970" cy="1813483"/>
          </a:xfrm>
          <a:prstGeom prst="rect">
            <a:avLst/>
          </a:prstGeom>
          <a:ln>
            <a:solidFill>
              <a:schemeClr val="tx1"/>
            </a:solidFill>
          </a:ln>
        </p:spPr>
      </p:pic>
    </p:spTree>
    <p:extLst>
      <p:ext uri="{BB962C8B-B14F-4D97-AF65-F5344CB8AC3E}">
        <p14:creationId xmlns:p14="http://schemas.microsoft.com/office/powerpoint/2010/main" val="3608042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3CE49-753D-4553-85AE-AC67036954ED}"/>
              </a:ext>
            </a:extLst>
          </p:cNvPr>
          <p:cNvSpPr>
            <a:spLocks noGrp="1"/>
          </p:cNvSpPr>
          <p:nvPr>
            <p:ph type="sldNum" sz="quarter" idx="12"/>
          </p:nvPr>
        </p:nvSpPr>
        <p:spPr/>
        <p:txBody>
          <a:bodyPr/>
          <a:lstStyle/>
          <a:p>
            <a:r>
              <a:rPr lang="en-US" dirty="0" smtClean="0">
                <a:solidFill>
                  <a:schemeClr val="bg1"/>
                </a:solidFill>
              </a:rPr>
              <a:t>.</a:t>
            </a:r>
            <a:endParaRPr lang="en-US" dirty="0">
              <a:solidFill>
                <a:schemeClr val="bg1"/>
              </a:solidFill>
            </a:endParaRPr>
          </a:p>
        </p:txBody>
      </p:sp>
      <p:sp>
        <p:nvSpPr>
          <p:cNvPr id="11" name="Slide Number Placeholder 1">
            <a:extLst>
              <a:ext uri="{FF2B5EF4-FFF2-40B4-BE49-F238E27FC236}">
                <a16:creationId xmlns:a16="http://schemas.microsoft.com/office/drawing/2014/main" id="{7E43CE49-753D-4553-85AE-AC67036954ED}"/>
              </a:ext>
            </a:extLst>
          </p:cNvPr>
          <p:cNvSpPr txBox="1">
            <a:spLocks/>
          </p:cNvSpPr>
          <p:nvPr/>
        </p:nvSpPr>
        <p:spPr>
          <a:xfrm>
            <a:off x="11206780" y="6351984"/>
            <a:ext cx="53038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696A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D35EF99B-5413-4B1F-8533-AC508F5938B7}"/>
              </a:ext>
            </a:extLst>
          </p:cNvPr>
          <p:cNvSpPr txBox="1"/>
          <p:nvPr/>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6</a:t>
            </a:fld>
            <a:endParaRPr lang="en-US" sz="1100" dirty="0">
              <a:latin typeface="Century Gothic"/>
              <a:cs typeface="Century Gothic"/>
            </a:endParaRPr>
          </a:p>
        </p:txBody>
      </p:sp>
      <p:sp>
        <p:nvSpPr>
          <p:cNvPr id="12" name="Rectangle 11">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5" name="TextBox 14">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93352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Tort Expansion, Not Tort Reform</a:t>
            </a:r>
            <a:endParaRPr lang="en-US" sz="2800" dirty="0">
              <a:solidFill>
                <a:srgbClr val="FFFFFF"/>
              </a:solidFill>
              <a:latin typeface="Century Gothic"/>
              <a:cs typeface="Century Gothic"/>
            </a:endParaRPr>
          </a:p>
        </p:txBody>
      </p:sp>
      <p:grpSp>
        <p:nvGrpSpPr>
          <p:cNvPr id="3" name="Group 2"/>
          <p:cNvGrpSpPr/>
          <p:nvPr/>
        </p:nvGrpSpPr>
        <p:grpSpPr>
          <a:xfrm>
            <a:off x="1313274" y="1191204"/>
            <a:ext cx="9751278" cy="2237796"/>
            <a:chOff x="1313274" y="1052736"/>
            <a:chExt cx="9751278" cy="2237796"/>
          </a:xfrm>
        </p:grpSpPr>
        <p:grpSp>
          <p:nvGrpSpPr>
            <p:cNvPr id="46" name="Group 45">
              <a:extLst>
                <a:ext uri="{FF2B5EF4-FFF2-40B4-BE49-F238E27FC236}">
                  <a16:creationId xmlns:a16="http://schemas.microsoft.com/office/drawing/2014/main" id="{27B11F2A-EE79-44DB-9BD7-E98DF452F3A2}"/>
                </a:ext>
              </a:extLst>
            </p:cNvPr>
            <p:cNvGrpSpPr/>
            <p:nvPr/>
          </p:nvGrpSpPr>
          <p:grpSpPr>
            <a:xfrm>
              <a:off x="5433939" y="1066663"/>
              <a:ext cx="1724647" cy="2210038"/>
              <a:chOff x="3969965" y="2195306"/>
              <a:chExt cx="1432623" cy="1827088"/>
            </a:xfrm>
          </p:grpSpPr>
          <p:sp>
            <p:nvSpPr>
              <p:cNvPr id="68" name="Rectangle 67">
                <a:extLst>
                  <a:ext uri="{FF2B5EF4-FFF2-40B4-BE49-F238E27FC236}">
                    <a16:creationId xmlns:a16="http://schemas.microsoft.com/office/drawing/2014/main" id="{F0C6EE33-39FB-47F3-AD0A-C7AB79AE67C4}"/>
                  </a:ext>
                </a:extLst>
              </p:cNvPr>
              <p:cNvSpPr/>
              <p:nvPr/>
            </p:nvSpPr>
            <p:spPr>
              <a:xfrm>
                <a:off x="3969966" y="2200114"/>
                <a:ext cx="1426504" cy="182228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a:extLst>
                  <a:ext uri="{FF2B5EF4-FFF2-40B4-BE49-F238E27FC236}">
                    <a16:creationId xmlns:a16="http://schemas.microsoft.com/office/drawing/2014/main" id="{46780AF7-F3A8-4597-9C8E-0E1C8569E6D3}"/>
                  </a:ext>
                </a:extLst>
              </p:cNvPr>
              <p:cNvPicPr>
                <a:picLocks noChangeAspect="1"/>
              </p:cNvPicPr>
              <p:nvPr/>
            </p:nvPicPr>
            <p:blipFill>
              <a:blip r:embed="rId2" cstate="email">
                <a:extLst>
                  <a:ext uri="{28A0092B-C50C-407E-A947-70E740481C1C}">
                    <a14:useLocalDpi xmlns:a14="http://schemas.microsoft.com/office/drawing/2010/main"/>
                  </a:ext>
                </a:extLst>
              </a:blip>
              <a:srcRect l="19443" r="19443"/>
              <a:stretch/>
            </p:blipFill>
            <p:spPr>
              <a:xfrm>
                <a:off x="3969965" y="2195306"/>
                <a:ext cx="1432623" cy="976460"/>
              </a:xfrm>
              <a:prstGeom prst="rect">
                <a:avLst/>
              </a:prstGeom>
              <a:ln>
                <a:solidFill>
                  <a:schemeClr val="tx1"/>
                </a:solidFill>
              </a:ln>
            </p:spPr>
          </p:pic>
        </p:grpSp>
        <p:grpSp>
          <p:nvGrpSpPr>
            <p:cNvPr id="47" name="Group 46">
              <a:extLst>
                <a:ext uri="{FF2B5EF4-FFF2-40B4-BE49-F238E27FC236}">
                  <a16:creationId xmlns:a16="http://schemas.microsoft.com/office/drawing/2014/main" id="{05B4D4E6-F161-46DB-BA0A-DD4296BB9CF0}"/>
                </a:ext>
              </a:extLst>
            </p:cNvPr>
            <p:cNvGrpSpPr/>
            <p:nvPr/>
          </p:nvGrpSpPr>
          <p:grpSpPr>
            <a:xfrm>
              <a:off x="1435937" y="1084357"/>
              <a:ext cx="1732011" cy="2204222"/>
              <a:chOff x="-767864" y="2469871"/>
              <a:chExt cx="1438740" cy="1822280"/>
            </a:xfrm>
          </p:grpSpPr>
          <p:sp>
            <p:nvSpPr>
              <p:cNvPr id="65" name="Rectangle 64">
                <a:extLst>
                  <a:ext uri="{FF2B5EF4-FFF2-40B4-BE49-F238E27FC236}">
                    <a16:creationId xmlns:a16="http://schemas.microsoft.com/office/drawing/2014/main" id="{3922FD01-45D6-43C4-AB59-D04443FDCB89}"/>
                  </a:ext>
                </a:extLst>
              </p:cNvPr>
              <p:cNvSpPr/>
              <p:nvPr/>
            </p:nvSpPr>
            <p:spPr>
              <a:xfrm>
                <a:off x="-767864" y="2469871"/>
                <a:ext cx="1426504" cy="1822280"/>
              </a:xfrm>
              <a:prstGeom prst="rect">
                <a:avLst/>
              </a:prstGeom>
              <a:solidFill>
                <a:schemeClr val="bg1"/>
              </a:solidFill>
              <a:ln>
                <a:solidFill>
                  <a:schemeClr val="tx1"/>
                </a:solidFill>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65">
                <a:extLst>
                  <a:ext uri="{FF2B5EF4-FFF2-40B4-BE49-F238E27FC236}">
                    <a16:creationId xmlns:a16="http://schemas.microsoft.com/office/drawing/2014/main" id="{E1526C9B-C084-45DA-A46A-F806CD6943D5}"/>
                  </a:ext>
                </a:extLst>
              </p:cNvPr>
              <p:cNvPicPr>
                <a:picLocks noChangeAspect="1"/>
              </p:cNvPicPr>
              <p:nvPr/>
            </p:nvPicPr>
            <p:blipFill>
              <a:blip r:embed="rId3" cstate="email">
                <a:extLst>
                  <a:ext uri="{28A0092B-C50C-407E-A947-70E740481C1C}">
                    <a14:useLocalDpi xmlns:a14="http://schemas.microsoft.com/office/drawing/2010/main"/>
                  </a:ext>
                </a:extLst>
              </a:blip>
              <a:srcRect l="892" r="892"/>
              <a:stretch/>
            </p:blipFill>
            <p:spPr>
              <a:xfrm>
                <a:off x="-767864" y="2469871"/>
                <a:ext cx="1438740" cy="976460"/>
              </a:xfrm>
              <a:prstGeom prst="rect">
                <a:avLst/>
              </a:prstGeom>
              <a:ln>
                <a:solidFill>
                  <a:schemeClr val="tx1"/>
                </a:solidFill>
                <a:miter lim="800000"/>
              </a:ln>
            </p:spPr>
          </p:pic>
        </p:grpSp>
        <p:grpSp>
          <p:nvGrpSpPr>
            <p:cNvPr id="48" name="Group 47">
              <a:extLst>
                <a:ext uri="{FF2B5EF4-FFF2-40B4-BE49-F238E27FC236}">
                  <a16:creationId xmlns:a16="http://schemas.microsoft.com/office/drawing/2014/main" id="{4A66E8F9-26F0-4532-BAFD-8D05AE769697}"/>
                </a:ext>
              </a:extLst>
            </p:cNvPr>
            <p:cNvGrpSpPr/>
            <p:nvPr/>
          </p:nvGrpSpPr>
          <p:grpSpPr>
            <a:xfrm>
              <a:off x="9339047" y="1063395"/>
              <a:ext cx="1724646" cy="2204222"/>
              <a:chOff x="5673870" y="4581311"/>
              <a:chExt cx="1432622" cy="1822280"/>
            </a:xfrm>
          </p:grpSpPr>
          <p:sp>
            <p:nvSpPr>
              <p:cNvPr id="62" name="Rectangle 61">
                <a:extLst>
                  <a:ext uri="{FF2B5EF4-FFF2-40B4-BE49-F238E27FC236}">
                    <a16:creationId xmlns:a16="http://schemas.microsoft.com/office/drawing/2014/main" id="{2A1E4226-9C0D-41DF-BC3A-5BEEB13C8877}"/>
                  </a:ext>
                </a:extLst>
              </p:cNvPr>
              <p:cNvSpPr/>
              <p:nvPr/>
            </p:nvSpPr>
            <p:spPr>
              <a:xfrm>
                <a:off x="5673870" y="4581311"/>
                <a:ext cx="1426504" cy="182228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a:extLst>
                  <a:ext uri="{FF2B5EF4-FFF2-40B4-BE49-F238E27FC236}">
                    <a16:creationId xmlns:a16="http://schemas.microsoft.com/office/drawing/2014/main" id="{83DAF90D-2693-4667-91EC-D7E88C96A51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679988" y="4599762"/>
                <a:ext cx="1426504" cy="927792"/>
              </a:xfrm>
              <a:prstGeom prst="rect">
                <a:avLst/>
              </a:prstGeom>
              <a:ln>
                <a:solidFill>
                  <a:schemeClr val="tx1"/>
                </a:solidFill>
              </a:ln>
            </p:spPr>
          </p:pic>
        </p:grpSp>
        <p:grpSp>
          <p:nvGrpSpPr>
            <p:cNvPr id="49" name="Group 48">
              <a:extLst>
                <a:ext uri="{FF2B5EF4-FFF2-40B4-BE49-F238E27FC236}">
                  <a16:creationId xmlns:a16="http://schemas.microsoft.com/office/drawing/2014/main" id="{593ED383-3F08-4511-B8E3-EFE5E1EB7197}"/>
                </a:ext>
              </a:extLst>
            </p:cNvPr>
            <p:cNvGrpSpPr/>
            <p:nvPr/>
          </p:nvGrpSpPr>
          <p:grpSpPr>
            <a:xfrm>
              <a:off x="7389620" y="1052736"/>
              <a:ext cx="1724646" cy="2204222"/>
              <a:chOff x="5673870" y="4581311"/>
              <a:chExt cx="1432622" cy="1822280"/>
            </a:xfrm>
          </p:grpSpPr>
          <p:sp>
            <p:nvSpPr>
              <p:cNvPr id="59" name="Rectangle 58">
                <a:extLst>
                  <a:ext uri="{FF2B5EF4-FFF2-40B4-BE49-F238E27FC236}">
                    <a16:creationId xmlns:a16="http://schemas.microsoft.com/office/drawing/2014/main" id="{8A2F8381-FD52-4A14-8C70-6673689A7A69}"/>
                  </a:ext>
                </a:extLst>
              </p:cNvPr>
              <p:cNvSpPr/>
              <p:nvPr/>
            </p:nvSpPr>
            <p:spPr>
              <a:xfrm>
                <a:off x="5673870" y="4581311"/>
                <a:ext cx="1426504" cy="182228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59">
                <a:extLst>
                  <a:ext uri="{FF2B5EF4-FFF2-40B4-BE49-F238E27FC236}">
                    <a16:creationId xmlns:a16="http://schemas.microsoft.com/office/drawing/2014/main" id="{D8FCDCBD-5157-4097-AA37-FC3CADF12D8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679988" y="4588157"/>
                <a:ext cx="1426504" cy="951002"/>
              </a:xfrm>
              <a:prstGeom prst="rect">
                <a:avLst/>
              </a:prstGeom>
              <a:ln>
                <a:solidFill>
                  <a:schemeClr val="tx1"/>
                </a:solidFill>
              </a:ln>
            </p:spPr>
          </p:pic>
        </p:grpSp>
        <p:grpSp>
          <p:nvGrpSpPr>
            <p:cNvPr id="50" name="Group 49">
              <a:extLst>
                <a:ext uri="{FF2B5EF4-FFF2-40B4-BE49-F238E27FC236}">
                  <a16:creationId xmlns:a16="http://schemas.microsoft.com/office/drawing/2014/main" id="{DEBBBBE5-9A4B-41C8-9233-C82A18658458}"/>
                </a:ext>
              </a:extLst>
            </p:cNvPr>
            <p:cNvGrpSpPr/>
            <p:nvPr/>
          </p:nvGrpSpPr>
          <p:grpSpPr>
            <a:xfrm>
              <a:off x="3430005" y="1058646"/>
              <a:ext cx="1732011" cy="2231886"/>
              <a:chOff x="2305345" y="2190638"/>
              <a:chExt cx="1438740" cy="1845151"/>
            </a:xfrm>
          </p:grpSpPr>
          <p:sp>
            <p:nvSpPr>
              <p:cNvPr id="56" name="Rectangle 55">
                <a:extLst>
                  <a:ext uri="{FF2B5EF4-FFF2-40B4-BE49-F238E27FC236}">
                    <a16:creationId xmlns:a16="http://schemas.microsoft.com/office/drawing/2014/main" id="{C7BACF52-3D21-4F94-B1F5-F9EE73A80064}"/>
                  </a:ext>
                </a:extLst>
              </p:cNvPr>
              <p:cNvSpPr/>
              <p:nvPr/>
            </p:nvSpPr>
            <p:spPr>
              <a:xfrm>
                <a:off x="2305922" y="2213509"/>
                <a:ext cx="1426504" cy="182228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a:extLst>
                  <a:ext uri="{FF2B5EF4-FFF2-40B4-BE49-F238E27FC236}">
                    <a16:creationId xmlns:a16="http://schemas.microsoft.com/office/drawing/2014/main" id="{67F9828D-D26F-4C69-AF7E-54CFAD52AB05}"/>
                  </a:ext>
                </a:extLst>
              </p:cNvPr>
              <p:cNvPicPr>
                <a:picLocks noChangeAspect="1"/>
              </p:cNvPicPr>
              <p:nvPr/>
            </p:nvPicPr>
            <p:blipFill>
              <a:blip r:embed="rId6" cstate="email">
                <a:extLst>
                  <a:ext uri="{28A0092B-C50C-407E-A947-70E740481C1C}">
                    <a14:useLocalDpi xmlns:a14="http://schemas.microsoft.com/office/drawing/2010/main"/>
                  </a:ext>
                </a:extLst>
              </a:blip>
              <a:srcRect l="1168" r="1168"/>
              <a:stretch/>
            </p:blipFill>
            <p:spPr>
              <a:xfrm>
                <a:off x="2305345" y="2190638"/>
                <a:ext cx="1438740" cy="981976"/>
              </a:xfrm>
              <a:prstGeom prst="rect">
                <a:avLst/>
              </a:prstGeom>
              <a:ln>
                <a:solidFill>
                  <a:schemeClr val="tx1"/>
                </a:solidFill>
              </a:ln>
            </p:spPr>
          </p:pic>
        </p:grpSp>
        <p:sp>
          <p:nvSpPr>
            <p:cNvPr id="51" name="TextBox 50">
              <a:extLst>
                <a:ext uri="{FF2B5EF4-FFF2-40B4-BE49-F238E27FC236}">
                  <a16:creationId xmlns:a16="http://schemas.microsoft.com/office/drawing/2014/main" id="{95351913-8E34-4D48-81B6-2BE60CB4C232}"/>
                </a:ext>
              </a:extLst>
            </p:cNvPr>
            <p:cNvSpPr txBox="1"/>
            <p:nvPr/>
          </p:nvSpPr>
          <p:spPr>
            <a:xfrm>
              <a:off x="5419882" y="2342515"/>
              <a:ext cx="1761808" cy="684803"/>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Grieving Families </a:t>
              </a:r>
              <a:r>
                <a:rPr lang="en-US" sz="1400" dirty="0" smtClean="0">
                  <a:solidFill>
                    <a:schemeClr val="tx2"/>
                  </a:solidFill>
                  <a:latin typeface="Raleway Lining" panose="020B0503030101060003" pitchFamily="34" charset="0"/>
                </a:rPr>
                <a:t>Act **</a:t>
              </a:r>
              <a:endParaRPr lang="en-US" sz="1400" dirty="0">
                <a:solidFill>
                  <a:schemeClr val="tx2"/>
                </a:solidFill>
                <a:latin typeface="Raleway Lining" panose="020B0503030101060003" pitchFamily="34" charset="0"/>
              </a:endParaRPr>
            </a:p>
            <a:p>
              <a:pPr algn="ctr"/>
              <a:r>
                <a:rPr lang="en-US" sz="1400" dirty="0">
                  <a:solidFill>
                    <a:srgbClr val="0C4751">
                      <a:lumMod val="75000"/>
                      <a:lumOff val="25000"/>
                    </a:srgbClr>
                  </a:solidFill>
                  <a:latin typeface="Raleway Lining" panose="020B0503030101060003" pitchFamily="34" charset="0"/>
                </a:rPr>
                <a:t>New York</a:t>
              </a:r>
            </a:p>
            <a:p>
              <a:pPr algn="ctr"/>
              <a:endParaRPr lang="en-US" sz="1050" dirty="0">
                <a:solidFill>
                  <a:srgbClr val="FF0000"/>
                </a:solidFill>
                <a:latin typeface="Raleway Lining" panose="020B0503030101060003" pitchFamily="34" charset="0"/>
              </a:endParaRPr>
            </a:p>
          </p:txBody>
        </p:sp>
        <p:sp>
          <p:nvSpPr>
            <p:cNvPr id="52" name="TextBox 51">
              <a:extLst>
                <a:ext uri="{FF2B5EF4-FFF2-40B4-BE49-F238E27FC236}">
                  <a16:creationId xmlns:a16="http://schemas.microsoft.com/office/drawing/2014/main" id="{06810FD4-B465-4E5B-961F-E1AC6640A337}"/>
                </a:ext>
              </a:extLst>
            </p:cNvPr>
            <p:cNvSpPr txBox="1"/>
            <p:nvPr/>
          </p:nvSpPr>
          <p:spPr>
            <a:xfrm>
              <a:off x="3443041" y="2377161"/>
              <a:ext cx="1629060" cy="523220"/>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Damage Caps </a:t>
              </a:r>
            </a:p>
            <a:p>
              <a:pPr algn="ctr"/>
              <a:r>
                <a:rPr lang="en-US" sz="1400" dirty="0">
                  <a:solidFill>
                    <a:srgbClr val="0C4751">
                      <a:lumMod val="75000"/>
                      <a:lumOff val="25000"/>
                    </a:srgbClr>
                  </a:solidFill>
                  <a:latin typeface="Raleway Lining" panose="020B0503030101060003" pitchFamily="34" charset="0"/>
                </a:rPr>
                <a:t>California</a:t>
              </a:r>
            </a:p>
          </p:txBody>
        </p:sp>
        <p:sp>
          <p:nvSpPr>
            <p:cNvPr id="53" name="TextBox 52">
              <a:extLst>
                <a:ext uri="{FF2B5EF4-FFF2-40B4-BE49-F238E27FC236}">
                  <a16:creationId xmlns:a16="http://schemas.microsoft.com/office/drawing/2014/main" id="{34EFF1CE-F606-4F8B-BBA7-5BE08CD56DF4}"/>
                </a:ext>
              </a:extLst>
            </p:cNvPr>
            <p:cNvSpPr txBox="1"/>
            <p:nvPr/>
          </p:nvSpPr>
          <p:spPr>
            <a:xfrm>
              <a:off x="7374022" y="2306245"/>
              <a:ext cx="1761808" cy="523220"/>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Mass Torts </a:t>
              </a:r>
            </a:p>
            <a:p>
              <a:pPr algn="ctr"/>
              <a:r>
                <a:rPr lang="en-US" sz="1400" dirty="0">
                  <a:solidFill>
                    <a:srgbClr val="0C4751">
                      <a:lumMod val="75000"/>
                      <a:lumOff val="25000"/>
                    </a:srgbClr>
                  </a:solidFill>
                  <a:latin typeface="Raleway Lining" panose="020B0503030101060003" pitchFamily="34" charset="0"/>
                </a:rPr>
                <a:t>90% Receive No Benefits</a:t>
              </a:r>
            </a:p>
          </p:txBody>
        </p:sp>
        <p:sp>
          <p:nvSpPr>
            <p:cNvPr id="54" name="TextBox 53">
              <a:extLst>
                <a:ext uri="{FF2B5EF4-FFF2-40B4-BE49-F238E27FC236}">
                  <a16:creationId xmlns:a16="http://schemas.microsoft.com/office/drawing/2014/main" id="{E1D79A4F-1D54-4490-AD27-63F2591A439D}"/>
                </a:ext>
              </a:extLst>
            </p:cNvPr>
            <p:cNvSpPr txBox="1"/>
            <p:nvPr/>
          </p:nvSpPr>
          <p:spPr>
            <a:xfrm>
              <a:off x="1313274" y="2387227"/>
              <a:ext cx="1934528" cy="684803"/>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Venue Shopping</a:t>
              </a:r>
            </a:p>
            <a:p>
              <a:pPr algn="ctr"/>
              <a:r>
                <a:rPr lang="en-US" sz="1400" dirty="0">
                  <a:solidFill>
                    <a:schemeClr val="tx2"/>
                  </a:solidFill>
                  <a:latin typeface="Raleway Lining" panose="020B0503030101060003" pitchFamily="34" charset="0"/>
                </a:rPr>
                <a:t> </a:t>
              </a:r>
              <a:r>
                <a:rPr lang="en-US" sz="1400" dirty="0">
                  <a:solidFill>
                    <a:srgbClr val="0C4751">
                      <a:lumMod val="75000"/>
                      <a:lumOff val="25000"/>
                    </a:srgbClr>
                  </a:solidFill>
                  <a:latin typeface="Raleway Lining" panose="020B0503030101060003" pitchFamily="34" charset="0"/>
                </a:rPr>
                <a:t>Pennsylvania</a:t>
              </a:r>
            </a:p>
            <a:p>
              <a:pPr algn="ctr"/>
              <a:endParaRPr lang="en-US" sz="1050" dirty="0">
                <a:solidFill>
                  <a:srgbClr val="0C4751">
                    <a:lumMod val="75000"/>
                    <a:lumOff val="25000"/>
                  </a:srgbClr>
                </a:solidFill>
                <a:latin typeface="Raleway Lining" panose="020B0503030101060003" pitchFamily="34" charset="0"/>
              </a:endParaRPr>
            </a:p>
          </p:txBody>
        </p:sp>
        <p:sp>
          <p:nvSpPr>
            <p:cNvPr id="55" name="TextBox 54">
              <a:extLst>
                <a:ext uri="{FF2B5EF4-FFF2-40B4-BE49-F238E27FC236}">
                  <a16:creationId xmlns:a16="http://schemas.microsoft.com/office/drawing/2014/main" id="{C5AEDF85-3196-4D56-BBC0-BD4C4CB83B0C}"/>
                </a:ext>
              </a:extLst>
            </p:cNvPr>
            <p:cNvSpPr txBox="1"/>
            <p:nvPr/>
          </p:nvSpPr>
          <p:spPr>
            <a:xfrm>
              <a:off x="9302744" y="2298811"/>
              <a:ext cx="1761808" cy="523220"/>
            </a:xfrm>
            <a:prstGeom prst="rect">
              <a:avLst/>
            </a:prstGeom>
            <a:noFill/>
            <a:ln>
              <a:noFill/>
            </a:ln>
          </p:spPr>
          <p:txBody>
            <a:bodyPr wrap="square" rtlCol="0">
              <a:spAutoFit/>
            </a:bodyPr>
            <a:lstStyle/>
            <a:p>
              <a:pPr algn="ctr"/>
              <a:r>
                <a:rPr lang="en-US" sz="1400" dirty="0">
                  <a:solidFill>
                    <a:schemeClr val="tx2"/>
                  </a:solidFill>
                  <a:latin typeface="Raleway Lining" panose="020B0503030101060003" pitchFamily="34" charset="0"/>
                </a:rPr>
                <a:t>Judicial Hell Holes</a:t>
              </a:r>
            </a:p>
            <a:p>
              <a:pPr algn="ctr"/>
              <a:r>
                <a:rPr lang="en-US" sz="1400" dirty="0">
                  <a:solidFill>
                    <a:srgbClr val="0C4751">
                      <a:lumMod val="75000"/>
                      <a:lumOff val="25000"/>
                    </a:srgbClr>
                  </a:solidFill>
                  <a:latin typeface="Raleway Lining" panose="020B0503030101060003" pitchFamily="34" charset="0"/>
                </a:rPr>
                <a:t>“No Injury” Class Actions</a:t>
              </a:r>
            </a:p>
          </p:txBody>
        </p:sp>
      </p:grpSp>
      <p:sp>
        <p:nvSpPr>
          <p:cNvPr id="71" name="TextBox 70">
            <a:extLst>
              <a:ext uri="{FF2B5EF4-FFF2-40B4-BE49-F238E27FC236}">
                <a16:creationId xmlns:a16="http://schemas.microsoft.com/office/drawing/2014/main" id="{F9B8B2C2-4CE6-4858-8A46-B092301F5BE7}"/>
              </a:ext>
            </a:extLst>
          </p:cNvPr>
          <p:cNvSpPr txBox="1"/>
          <p:nvPr/>
        </p:nvSpPr>
        <p:spPr>
          <a:xfrm>
            <a:off x="911424" y="3938280"/>
            <a:ext cx="10585176" cy="1969770"/>
          </a:xfrm>
          <a:prstGeom prst="rect">
            <a:avLst/>
          </a:prstGeom>
          <a:noFill/>
        </p:spPr>
        <p:txBody>
          <a:bodyPr wrap="square" rtlCol="0">
            <a:spAutoFit/>
          </a:bodyPr>
          <a:lstStyle/>
          <a:p>
            <a:pPr algn="ctr"/>
            <a:r>
              <a:rPr lang="en-US" i="1" dirty="0">
                <a:solidFill>
                  <a:srgbClr val="002E41"/>
                </a:solidFill>
                <a:latin typeface="+mn-lt"/>
              </a:rPr>
              <a:t>“Absent federal tort reform, the insurance industry continues to rely on state tort reform laws to help mitigate and manage risk. Any sudden changes to tort reform law could affect decisions on pricing, reserving, claims settlement and defense practices, and risk management practices, as well as insurers’ decisions to remain in certain markets or withdraw from them entirely, leaving the state with a potential crisis in insurance availability.”</a:t>
            </a:r>
          </a:p>
          <a:p>
            <a:endParaRPr lang="en-US" sz="800" dirty="0">
              <a:solidFill>
                <a:srgbClr val="002E41"/>
              </a:solidFill>
              <a:latin typeface="+mn-lt"/>
            </a:endParaRPr>
          </a:p>
          <a:p>
            <a:r>
              <a:rPr lang="en-US" sz="1000" b="1" dirty="0">
                <a:solidFill>
                  <a:srgbClr val="002E41"/>
                </a:solidFill>
                <a:latin typeface="+mn-lt"/>
              </a:rPr>
              <a:t>A.M. Best </a:t>
            </a:r>
            <a:r>
              <a:rPr lang="en-US" sz="1000" b="1" dirty="0" smtClean="0">
                <a:solidFill>
                  <a:srgbClr val="002E41"/>
                </a:solidFill>
                <a:latin typeface="+mn-lt"/>
              </a:rPr>
              <a:t>(September 2022)</a:t>
            </a:r>
            <a:endParaRPr lang="en-US" sz="1000" b="1" dirty="0">
              <a:solidFill>
                <a:srgbClr val="002E41"/>
              </a:solidFill>
              <a:latin typeface="+mn-lt"/>
            </a:endParaRPr>
          </a:p>
          <a:p>
            <a:pPr algn="just"/>
            <a:endParaRPr lang="en-US" sz="1400" b="1" dirty="0">
              <a:solidFill>
                <a:srgbClr val="002E41"/>
              </a:solidFill>
              <a:latin typeface="Raleway Light" panose="020B0403030101060003" pitchFamily="34" charset="0"/>
            </a:endParaRPr>
          </a:p>
        </p:txBody>
      </p:sp>
      <p:sp>
        <p:nvSpPr>
          <p:cNvPr id="72" name="Rectangle 71"/>
          <p:cNvSpPr/>
          <p:nvPr/>
        </p:nvSpPr>
        <p:spPr>
          <a:xfrm>
            <a:off x="4093342" y="5775067"/>
            <a:ext cx="4522938" cy="246221"/>
          </a:xfrm>
          <a:prstGeom prst="rect">
            <a:avLst/>
          </a:prstGeom>
        </p:spPr>
        <p:txBody>
          <a:bodyPr wrap="square">
            <a:spAutoFit/>
          </a:bodyPr>
          <a:lstStyle/>
          <a:p>
            <a:pPr marL="117475" indent="-117475">
              <a:buFont typeface="Arial" panose="020B0604020202020204" pitchFamily="34" charset="0"/>
              <a:buChar char="•"/>
            </a:pPr>
            <a:r>
              <a:rPr lang="en-US" sz="1000" b="1" i="1" dirty="0" smtClean="0">
                <a:latin typeface="+mj-lt"/>
              </a:rPr>
              <a:t>Reprinted </a:t>
            </a:r>
            <a:r>
              <a:rPr lang="en-US" sz="1000" b="1" i="1" dirty="0">
                <a:latin typeface="+mj-lt"/>
              </a:rPr>
              <a:t>with permission from Alliant Insurance Services</a:t>
            </a:r>
          </a:p>
        </p:txBody>
      </p:sp>
      <p:sp>
        <p:nvSpPr>
          <p:cNvPr id="73" name="Callout: Line 4">
            <a:extLst>
              <a:ext uri="{FF2B5EF4-FFF2-40B4-BE49-F238E27FC236}">
                <a16:creationId xmlns:a16="http://schemas.microsoft.com/office/drawing/2014/main" id="{12BFB5F6-3736-7495-DA6A-DC6EDC978C7A}"/>
              </a:ext>
            </a:extLst>
          </p:cNvPr>
          <p:cNvSpPr/>
          <p:nvPr/>
        </p:nvSpPr>
        <p:spPr>
          <a:xfrm>
            <a:off x="2184533" y="3501008"/>
            <a:ext cx="8087931" cy="405955"/>
          </a:xfrm>
          <a:prstGeom prst="borderCallout1">
            <a:avLst>
              <a:gd name="adj1" fmla="val 2000"/>
              <a:gd name="adj2" fmla="val -44"/>
              <a:gd name="adj3" fmla="val -170269"/>
              <a:gd name="adj4" fmla="val -20836"/>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i="1" dirty="0" smtClean="0">
                <a:solidFill>
                  <a:schemeClr val="accent6">
                    <a:lumMod val="75000"/>
                    <a:lumOff val="25000"/>
                  </a:schemeClr>
                </a:solidFill>
              </a:rPr>
              <a:t>** Grieving Families Act </a:t>
            </a:r>
            <a:r>
              <a:rPr lang="en-US" sz="1000" i="1" dirty="0" smtClean="0">
                <a:solidFill>
                  <a:schemeClr val="accent6">
                    <a:lumMod val="75000"/>
                    <a:lumOff val="25000"/>
                  </a:schemeClr>
                </a:solidFill>
              </a:rPr>
              <a:t>(update Jan 23): </a:t>
            </a:r>
            <a:r>
              <a:rPr lang="en-US" sz="1200" i="1" dirty="0" smtClean="0">
                <a:solidFill>
                  <a:schemeClr val="accent6">
                    <a:lumMod val="75000"/>
                    <a:lumOff val="25000"/>
                  </a:schemeClr>
                </a:solidFill>
              </a:rPr>
              <a:t>Vetoed</a:t>
            </a:r>
            <a:r>
              <a:rPr lang="en-US" sz="1200" i="1" dirty="0">
                <a:solidFill>
                  <a:schemeClr val="accent6">
                    <a:lumMod val="75000"/>
                    <a:lumOff val="25000"/>
                  </a:schemeClr>
                </a:solidFill>
              </a:rPr>
              <a:t>, but legislature expected to revise and repass</a:t>
            </a:r>
          </a:p>
        </p:txBody>
      </p:sp>
    </p:spTree>
    <p:extLst>
      <p:ext uri="{BB962C8B-B14F-4D97-AF65-F5344CB8AC3E}">
        <p14:creationId xmlns:p14="http://schemas.microsoft.com/office/powerpoint/2010/main" val="4216295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Box 168">
            <a:extLst>
              <a:ext uri="{FF2B5EF4-FFF2-40B4-BE49-F238E27FC236}">
                <a16:creationId xmlns:a16="http://schemas.microsoft.com/office/drawing/2014/main" id="{1771C7BD-2793-4968-9599-D04AFB3D8741}"/>
              </a:ext>
            </a:extLst>
          </p:cNvPr>
          <p:cNvSpPr txBox="1"/>
          <p:nvPr/>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7</a:t>
            </a:fld>
            <a:endParaRPr lang="en-US" sz="1600" dirty="0">
              <a:solidFill>
                <a:schemeClr val="bg1"/>
              </a:solidFill>
              <a:latin typeface="Century Gothic"/>
              <a:cs typeface="Century Gothic"/>
            </a:endParaRPr>
          </a:p>
        </p:txBody>
      </p:sp>
      <p:sp>
        <p:nvSpPr>
          <p:cNvPr id="172" name="TextBox 171">
            <a:extLst>
              <a:ext uri="{FF2B5EF4-FFF2-40B4-BE49-F238E27FC236}">
                <a16:creationId xmlns:a16="http://schemas.microsoft.com/office/drawing/2014/main" id="{07995860-6B5D-4389-840C-9CB82CFFEB8C}"/>
              </a:ext>
            </a:extLst>
          </p:cNvPr>
          <p:cNvSpPr txBox="1"/>
          <p:nvPr/>
        </p:nvSpPr>
        <p:spPr>
          <a:xfrm>
            <a:off x="11634772" y="6337565"/>
            <a:ext cx="298480" cy="338554"/>
          </a:xfrm>
          <a:prstGeom prst="rect">
            <a:avLst/>
          </a:prstGeom>
          <a:noFill/>
        </p:spPr>
        <p:txBody>
          <a:bodyPr wrap="none" rtlCol="0">
            <a:spAutoFit/>
          </a:bodyPr>
          <a:lstStyle/>
          <a:p>
            <a:fld id="{174FED9F-9B3F-46A1-AA7A-E1862A4326D4}" type="slidenum">
              <a:rPr lang="en-US" sz="1600" dirty="0">
                <a:solidFill>
                  <a:schemeClr val="bg1"/>
                </a:solidFill>
                <a:latin typeface="Century Gothic"/>
                <a:cs typeface="Century Gothic"/>
              </a:rPr>
              <a:t>7</a:t>
            </a:fld>
            <a:endParaRPr lang="en-US" sz="1600" dirty="0">
              <a:solidFill>
                <a:schemeClr val="bg1"/>
              </a:solidFill>
              <a:latin typeface="Century Gothic"/>
              <a:cs typeface="Century Gothic"/>
            </a:endParaRPr>
          </a:p>
        </p:txBody>
      </p:sp>
      <p:sp>
        <p:nvSpPr>
          <p:cNvPr id="346" name="TextBox 345">
            <a:extLst>
              <a:ext uri="{FF2B5EF4-FFF2-40B4-BE49-F238E27FC236}">
                <a16:creationId xmlns:a16="http://schemas.microsoft.com/office/drawing/2014/main" id="{BE020C72-DEC1-457B-AFAF-DEB0D095F6AB}"/>
              </a:ext>
            </a:extLst>
          </p:cNvPr>
          <p:cNvSpPr txBox="1"/>
          <p:nvPr/>
        </p:nvSpPr>
        <p:spPr>
          <a:xfrm>
            <a:off x="10106056" y="2346622"/>
            <a:ext cx="1606568" cy="3226524"/>
          </a:xfrm>
          <a:prstGeom prst="rect">
            <a:avLst/>
          </a:prstGeom>
          <a:noFill/>
        </p:spPr>
        <p:txBody>
          <a:bodyPr wrap="square" rtlCol="0">
            <a:spAutoFit/>
          </a:bodyPr>
          <a:lstStyle/>
          <a:p>
            <a:pPr algn="ctr"/>
            <a:r>
              <a:rPr lang="en-US" sz="1100" b="1" i="1" dirty="0" smtClean="0">
                <a:solidFill>
                  <a:schemeClr val="bg2">
                    <a:lumMod val="50000"/>
                  </a:schemeClr>
                </a:solidFill>
                <a:latin typeface="Arial" panose="020B0604020202020204" pitchFamily="34" charset="0"/>
                <a:cs typeface="Arial" panose="020B0604020202020204" pitchFamily="34" charset="0"/>
              </a:rPr>
              <a:t>Verdict Locations</a:t>
            </a:r>
          </a:p>
          <a:p>
            <a:pPr algn="ctr">
              <a:spcBef>
                <a:spcPts val="200"/>
              </a:spcBef>
              <a:spcAft>
                <a:spcPts val="200"/>
              </a:spcAft>
            </a:pPr>
            <a:r>
              <a:rPr lang="en-US" sz="1100" b="1" i="1" dirty="0" smtClean="0">
                <a:solidFill>
                  <a:schemeClr val="bg2">
                    <a:lumMod val="50000"/>
                  </a:schemeClr>
                </a:solidFill>
                <a:latin typeface="Arial" panose="020B0604020202020204" pitchFamily="34" charset="0"/>
                <a:cs typeface="Arial" panose="020B0604020202020204" pitchFamily="34" charset="0"/>
              </a:rPr>
              <a:t>(State / County)</a:t>
            </a:r>
            <a:endParaRPr lang="en-US" sz="1100" b="1" i="1" dirty="0">
              <a:solidFill>
                <a:schemeClr val="bg2">
                  <a:lumMod val="50000"/>
                </a:schemeClr>
              </a:solidFill>
              <a:latin typeface="Arial" panose="020B0604020202020204" pitchFamily="34" charset="0"/>
              <a:cs typeface="Arial" panose="020B0604020202020204" pitchFamily="34" charset="0"/>
            </a:endParaRP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CA / San Bernardino Co.</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CO / Weld Co.</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IA / Johnson Co.</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ID / Ada Co.</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IL / Coles Co</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IN / Crown Point Co.</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MA / Middlesex Co</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MN / St. Paul (Federal)</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MO / Jackson Co</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OK / Tulsa (Federal)</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UT / Davis (Federal)</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WA / Spokane Co.</a:t>
            </a:r>
          </a:p>
          <a:p>
            <a:pPr marL="119063" indent="-119063">
              <a:spcBef>
                <a:spcPts val="200"/>
              </a:spcBef>
              <a:spcAft>
                <a:spcPts val="200"/>
              </a:spcAft>
              <a:buClr>
                <a:srgbClr val="003F72"/>
              </a:buClr>
              <a:buFont typeface="Arial" panose="020B0604020202020204" pitchFamily="34" charset="0"/>
              <a:buChar char="•"/>
            </a:pPr>
            <a:r>
              <a:rPr lang="en-IN" sz="900" dirty="0" smtClean="0">
                <a:solidFill>
                  <a:schemeClr val="bg2">
                    <a:lumMod val="50000"/>
                  </a:schemeClr>
                </a:solidFill>
                <a:latin typeface="Arial" panose="020B0604020202020204" pitchFamily="34" charset="0"/>
                <a:cs typeface="Arial" panose="020B0604020202020204" pitchFamily="34" charset="0"/>
              </a:rPr>
              <a:t>WI / Bayfield Co.</a:t>
            </a:r>
          </a:p>
          <a:p>
            <a:pPr>
              <a:buClr>
                <a:srgbClr val="003F72"/>
              </a:buClr>
            </a:pPr>
            <a:endParaRPr lang="en-IN" sz="900" dirty="0">
              <a:solidFill>
                <a:schemeClr val="bg2">
                  <a:lumMod val="50000"/>
                </a:schemeClr>
              </a:solidFill>
              <a:latin typeface="Arial" panose="020B0604020202020204" pitchFamily="34" charset="0"/>
              <a:cs typeface="Arial" panose="020B0604020202020204" pitchFamily="34" charset="0"/>
            </a:endParaRPr>
          </a:p>
          <a:p>
            <a:pPr marL="128588" indent="-128588">
              <a:buFont typeface="Arial" panose="020B0604020202020204" pitchFamily="34" charset="0"/>
              <a:buChar char="•"/>
            </a:pPr>
            <a:endParaRPr lang="en-IN" sz="900" dirty="0">
              <a:solidFill>
                <a:schemeClr val="bg1"/>
              </a:solidFill>
              <a:latin typeface="Arial" panose="020B0604020202020204" pitchFamily="34" charset="0"/>
              <a:cs typeface="Arial" panose="020B0604020202020204" pitchFamily="34" charset="0"/>
            </a:endParaRPr>
          </a:p>
        </p:txBody>
      </p:sp>
      <p:cxnSp>
        <p:nvCxnSpPr>
          <p:cNvPr id="340" name="Straight Connector 339"/>
          <p:cNvCxnSpPr/>
          <p:nvPr/>
        </p:nvCxnSpPr>
        <p:spPr>
          <a:xfrm>
            <a:off x="11257569" y="6315032"/>
            <a:ext cx="0" cy="210312"/>
          </a:xfrm>
          <a:prstGeom prst="line">
            <a:avLst/>
          </a:prstGeom>
          <a:ln w="15875">
            <a:solidFill>
              <a:srgbClr val="00C2F3"/>
            </a:solidFill>
          </a:ln>
        </p:spPr>
        <p:style>
          <a:lnRef idx="1">
            <a:schemeClr val="accent1"/>
          </a:lnRef>
          <a:fillRef idx="0">
            <a:schemeClr val="accent1"/>
          </a:fillRef>
          <a:effectRef idx="0">
            <a:schemeClr val="accent1"/>
          </a:effectRef>
          <a:fontRef idx="minor">
            <a:schemeClr val="tx1"/>
          </a:fontRef>
        </p:style>
      </p:cxnSp>
      <p:sp>
        <p:nvSpPr>
          <p:cNvPr id="351" name="Rectangle 350">
            <a:extLst>
              <a:ext uri="{FF2B5EF4-FFF2-40B4-BE49-F238E27FC236}">
                <a16:creationId xmlns:a16="http://schemas.microsoft.com/office/drawing/2014/main" id="{7FC8CE87-0B5B-4B08-9E04-AA79490F4CF0}"/>
              </a:ext>
            </a:extLst>
          </p:cNvPr>
          <p:cNvSpPr/>
          <p:nvPr/>
        </p:nvSpPr>
        <p:spPr>
          <a:xfrm>
            <a:off x="0" y="49463"/>
            <a:ext cx="12192000" cy="78157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352" name="TextBox 351">
            <a:extLst>
              <a:ext uri="{FF2B5EF4-FFF2-40B4-BE49-F238E27FC236}">
                <a16:creationId xmlns:a16="http://schemas.microsoft.com/office/drawing/2014/main" id="{94437DD5-441D-4926-A49D-0100889E44CD}"/>
              </a:ext>
            </a:extLst>
          </p:cNvPr>
          <p:cNvSpPr txBox="1">
            <a:spLocks noChangeArrowheads="1"/>
          </p:cNvSpPr>
          <p:nvPr/>
        </p:nvSpPr>
        <p:spPr bwMode="auto">
          <a:xfrm>
            <a:off x="407368" y="241484"/>
            <a:ext cx="1113544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Hellholes Are Not the Only Dangerous Jurisdictions</a:t>
            </a:r>
            <a:endParaRPr lang="en-US" sz="2800" dirty="0">
              <a:solidFill>
                <a:srgbClr val="FFFFFF"/>
              </a:solidFill>
              <a:latin typeface="Century Gothic"/>
              <a:cs typeface="Century Gothic"/>
            </a:endParaRPr>
          </a:p>
        </p:txBody>
      </p:sp>
      <p:sp>
        <p:nvSpPr>
          <p:cNvPr id="3" name="TextBox 2"/>
          <p:cNvSpPr txBox="1"/>
          <p:nvPr/>
        </p:nvSpPr>
        <p:spPr>
          <a:xfrm>
            <a:off x="436662" y="6150144"/>
            <a:ext cx="3886914" cy="230832"/>
          </a:xfrm>
          <a:prstGeom prst="rect">
            <a:avLst/>
          </a:prstGeom>
          <a:noFill/>
        </p:spPr>
        <p:txBody>
          <a:bodyPr wrap="square" rtlCol="0">
            <a:spAutoFit/>
          </a:bodyPr>
          <a:lstStyle/>
          <a:p>
            <a:r>
              <a:rPr lang="en-US" sz="900" i="1" dirty="0" smtClean="0">
                <a:latin typeface="Arial" panose="020B0604020202020204" pitchFamily="34" charset="0"/>
                <a:cs typeface="Arial" panose="020B0604020202020204" pitchFamily="34" charset="0"/>
              </a:rPr>
              <a:t>* Based on Verdicts as of April 2023</a:t>
            </a:r>
          </a:p>
        </p:txBody>
      </p:sp>
      <p:sp>
        <p:nvSpPr>
          <p:cNvPr id="364" name="TextBox 363"/>
          <p:cNvSpPr txBox="1"/>
          <p:nvPr/>
        </p:nvSpPr>
        <p:spPr>
          <a:xfrm>
            <a:off x="9845511" y="2580930"/>
            <a:ext cx="744279" cy="302432"/>
          </a:xfrm>
          <a:prstGeom prst="rect">
            <a:avLst/>
          </a:prstGeom>
          <a:noFill/>
        </p:spPr>
        <p:txBody>
          <a:bodyPr wrap="square" lIns="0" tIns="0" rIns="0" bIns="0" rtlCol="0">
            <a:noAutofit/>
          </a:bodyPr>
          <a:lstStyle/>
          <a:p>
            <a:pPr>
              <a:lnSpc>
                <a:spcPct val="105000"/>
              </a:lnSpc>
            </a:pPr>
            <a:r>
              <a:rPr lang="en-US" sz="1000" dirty="0" smtClean="0">
                <a:latin typeface="PT Sans  "/>
              </a:rPr>
              <a:t>RI</a:t>
            </a:r>
            <a:endParaRPr lang="en-US" sz="1000" dirty="0">
              <a:latin typeface="PT Sans  "/>
            </a:endParaRPr>
          </a:p>
        </p:txBody>
      </p:sp>
      <p:grpSp>
        <p:nvGrpSpPr>
          <p:cNvPr id="2" name="Group 1"/>
          <p:cNvGrpSpPr/>
          <p:nvPr/>
        </p:nvGrpSpPr>
        <p:grpSpPr>
          <a:xfrm>
            <a:off x="1086893" y="911835"/>
            <a:ext cx="9386369" cy="5493693"/>
            <a:chOff x="1086893" y="911835"/>
            <a:chExt cx="9386369" cy="5493693"/>
          </a:xfrm>
        </p:grpSpPr>
        <p:grpSp>
          <p:nvGrpSpPr>
            <p:cNvPr id="376" name="Group 9769"/>
            <p:cNvGrpSpPr>
              <a:grpSpLocks/>
            </p:cNvGrpSpPr>
            <p:nvPr/>
          </p:nvGrpSpPr>
          <p:grpSpPr bwMode="gray">
            <a:xfrm>
              <a:off x="1086893" y="3302412"/>
              <a:ext cx="446615" cy="292567"/>
              <a:chOff x="2819" y="2515"/>
              <a:chExt cx="210" cy="168"/>
            </a:xfrm>
            <a:gradFill>
              <a:gsLst>
                <a:gs pos="0">
                  <a:schemeClr val="bg1">
                    <a:lumMod val="85000"/>
                  </a:schemeClr>
                </a:gs>
                <a:gs pos="100000">
                  <a:srgbClr val="9D9D9D"/>
                </a:gs>
              </a:gsLst>
              <a:path path="circle">
                <a:fillToRect r="100000" b="100000"/>
              </a:path>
            </a:gradFill>
            <a:effectLst>
              <a:outerShdw blurRad="127000" dist="50800" dir="2700000" algn="tl" rotWithShape="0">
                <a:prstClr val="black">
                  <a:alpha val="40000"/>
                </a:prstClr>
              </a:outerShdw>
            </a:effectLst>
          </p:grpSpPr>
          <p:sp>
            <p:nvSpPr>
              <p:cNvPr id="381" name="Freeform 9753"/>
              <p:cNvSpPr>
                <a:spLocks/>
              </p:cNvSpPr>
              <p:nvPr/>
            </p:nvSpPr>
            <p:spPr bwMode="gray">
              <a:xfrm>
                <a:off x="2819" y="2515"/>
                <a:ext cx="2" cy="2"/>
              </a:xfrm>
              <a:custGeom>
                <a:avLst/>
                <a:gdLst>
                  <a:gd name="T0" fmla="*/ 0 w 1"/>
                  <a:gd name="T1" fmla="*/ 0 h 1"/>
                  <a:gd name="T2" fmla="*/ 2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1" y="0"/>
                    </a:cubicBezTo>
                    <a:cubicBezTo>
                      <a:pt x="1" y="0"/>
                      <a:pt x="1" y="1"/>
                      <a:pt x="0" y="0"/>
                    </a:cubicBezTo>
                    <a:cubicBezTo>
                      <a:pt x="0" y="0"/>
                      <a:pt x="0" y="0"/>
                      <a:pt x="0" y="0"/>
                    </a:cubicBezTo>
                    <a:cubicBezTo>
                      <a:pt x="0" y="0"/>
                      <a:pt x="0" y="0"/>
                      <a:pt x="0" y="0"/>
                    </a:cubicBezTo>
                  </a:path>
                </a:pathLst>
              </a:custGeom>
              <a:solidFill>
                <a:schemeClr val="accent1">
                  <a:lumMod val="60000"/>
                  <a:lumOff val="40000"/>
                </a:schemeClr>
              </a:solidFill>
              <a:ln w="3175" cap="flat" cmpd="sng">
                <a:solidFill>
                  <a:schemeClr val="bg1"/>
                </a:solidFill>
                <a:prstDash val="solid"/>
                <a:round/>
                <a:headEnd type="none" w="med" len="med"/>
                <a:tailEnd type="none" w="med" len="med"/>
              </a:ln>
              <a:scene3d>
                <a:camera prst="orthographicFront"/>
                <a:lightRig rig="threePt" dir="t"/>
              </a:scene3d>
              <a:sp3d prstMaterial="metal"/>
            </p:spPr>
            <p:txBody>
              <a:bodyPr/>
              <a:lstStyle/>
              <a:p>
                <a:endParaRPr lang="en-US" sz="1050" dirty="0">
                  <a:latin typeface="Arial Narrow" panose="020B0606020202030204" pitchFamily="34" charset="0"/>
                </a:endParaRPr>
              </a:p>
            </p:txBody>
          </p:sp>
          <p:sp>
            <p:nvSpPr>
              <p:cNvPr id="382" name="Freeform 9754"/>
              <p:cNvSpPr>
                <a:spLocks/>
              </p:cNvSpPr>
              <p:nvPr/>
            </p:nvSpPr>
            <p:spPr bwMode="gray">
              <a:xfrm>
                <a:off x="2819" y="2515"/>
                <a:ext cx="2" cy="2"/>
              </a:xfrm>
              <a:custGeom>
                <a:avLst/>
                <a:gdLst>
                  <a:gd name="T0" fmla="*/ 0 w 1"/>
                  <a:gd name="T1" fmla="*/ 0 h 1"/>
                  <a:gd name="T2" fmla="*/ 2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0"/>
                      <a:pt x="1" y="0"/>
                    </a:cubicBezTo>
                    <a:cubicBezTo>
                      <a:pt x="1" y="0"/>
                      <a:pt x="1" y="1"/>
                      <a:pt x="0" y="0"/>
                    </a:cubicBezTo>
                    <a:cubicBezTo>
                      <a:pt x="0" y="0"/>
                      <a:pt x="0" y="0"/>
                      <a:pt x="0" y="0"/>
                    </a:cubicBezTo>
                    <a:cubicBezTo>
                      <a:pt x="0" y="0"/>
                      <a:pt x="0" y="0"/>
                      <a:pt x="0" y="0"/>
                    </a:cubicBezTo>
                  </a:path>
                </a:pathLst>
              </a:custGeom>
              <a:solidFill>
                <a:schemeClr val="accent1">
                  <a:lumMod val="60000"/>
                  <a:lumOff val="40000"/>
                </a:schemeClr>
              </a:solidFill>
              <a:ln w="3175" cap="flat" cmpd="sng">
                <a:solidFill>
                  <a:schemeClr val="bg1"/>
                </a:solidFill>
                <a:prstDash val="solid"/>
                <a:round/>
                <a:headEnd type="none" w="med" len="med"/>
                <a:tailEnd type="none" w="med" len="med"/>
              </a:ln>
              <a:scene3d>
                <a:camera prst="orthographicFront"/>
                <a:lightRig rig="threePt" dir="t"/>
              </a:scene3d>
              <a:sp3d prstMaterial="metal"/>
            </p:spPr>
            <p:txBody>
              <a:bodyPr/>
              <a:lstStyle/>
              <a:p>
                <a:endParaRPr lang="en-US" sz="1050" dirty="0">
                  <a:latin typeface="Arial Narrow" panose="020B0606020202030204" pitchFamily="34" charset="0"/>
                </a:endParaRPr>
              </a:p>
            </p:txBody>
          </p:sp>
          <p:sp>
            <p:nvSpPr>
              <p:cNvPr id="383" name="Freeform 9755"/>
              <p:cNvSpPr>
                <a:spLocks/>
              </p:cNvSpPr>
              <p:nvPr/>
            </p:nvSpPr>
            <p:spPr bwMode="gray">
              <a:xfrm>
                <a:off x="2830" y="2524"/>
                <a:ext cx="3" cy="3"/>
              </a:xfrm>
              <a:custGeom>
                <a:avLst/>
                <a:gdLst>
                  <a:gd name="T0" fmla="*/ 0 w 1"/>
                  <a:gd name="T1" fmla="*/ 3 h 1"/>
                  <a:gd name="T2" fmla="*/ 3 w 1"/>
                  <a:gd name="T3" fmla="*/ 3 h 1"/>
                  <a:gd name="T4" fmla="*/ 0 w 1"/>
                  <a:gd name="T5" fmla="*/ 3 h 1"/>
                  <a:gd name="T6" fmla="*/ 0 w 1"/>
                  <a:gd name="T7" fmla="*/ 3 h 1"/>
                  <a:gd name="T8" fmla="*/ 0 w 1"/>
                  <a:gd name="T9" fmla="*/ 3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0" y="1"/>
                      <a:pt x="0" y="0"/>
                      <a:pt x="1" y="1"/>
                    </a:cubicBezTo>
                    <a:cubicBezTo>
                      <a:pt x="0" y="1"/>
                      <a:pt x="0" y="1"/>
                      <a:pt x="0" y="1"/>
                    </a:cubicBezTo>
                    <a:cubicBezTo>
                      <a:pt x="0" y="1"/>
                      <a:pt x="0" y="1"/>
                      <a:pt x="0" y="1"/>
                    </a:cubicBezTo>
                    <a:cubicBezTo>
                      <a:pt x="0" y="1"/>
                      <a:pt x="0" y="1"/>
                      <a:pt x="0" y="1"/>
                    </a:cubicBezTo>
                  </a:path>
                </a:pathLst>
              </a:custGeom>
              <a:solidFill>
                <a:schemeClr val="accent1">
                  <a:lumMod val="60000"/>
                  <a:lumOff val="40000"/>
                </a:schemeClr>
              </a:solidFill>
              <a:ln w="3175" cap="flat" cmpd="sng">
                <a:solidFill>
                  <a:schemeClr val="bg1"/>
                </a:solidFill>
                <a:prstDash val="solid"/>
                <a:round/>
                <a:headEnd type="none" w="med" len="med"/>
                <a:tailEnd type="none" w="med" len="med"/>
              </a:ln>
              <a:scene3d>
                <a:camera prst="orthographicFront"/>
                <a:lightRig rig="threePt" dir="t"/>
              </a:scene3d>
              <a:sp3d prstMaterial="metal"/>
            </p:spPr>
            <p:txBody>
              <a:bodyPr/>
              <a:lstStyle/>
              <a:p>
                <a:endParaRPr lang="en-US" sz="1050" dirty="0">
                  <a:latin typeface="Arial Narrow" panose="020B0606020202030204" pitchFamily="34" charset="0"/>
                </a:endParaRPr>
              </a:p>
            </p:txBody>
          </p:sp>
          <p:sp>
            <p:nvSpPr>
              <p:cNvPr id="384" name="Freeform 9756"/>
              <p:cNvSpPr>
                <a:spLocks/>
              </p:cNvSpPr>
              <p:nvPr/>
            </p:nvSpPr>
            <p:spPr bwMode="gray">
              <a:xfrm>
                <a:off x="2830" y="2524"/>
                <a:ext cx="3" cy="3"/>
              </a:xfrm>
              <a:custGeom>
                <a:avLst/>
                <a:gdLst>
                  <a:gd name="T0" fmla="*/ 0 w 1"/>
                  <a:gd name="T1" fmla="*/ 3 h 1"/>
                  <a:gd name="T2" fmla="*/ 3 w 1"/>
                  <a:gd name="T3" fmla="*/ 3 h 1"/>
                  <a:gd name="T4" fmla="*/ 0 w 1"/>
                  <a:gd name="T5" fmla="*/ 3 h 1"/>
                  <a:gd name="T6" fmla="*/ 0 w 1"/>
                  <a:gd name="T7" fmla="*/ 3 h 1"/>
                  <a:gd name="T8" fmla="*/ 0 w 1"/>
                  <a:gd name="T9" fmla="*/ 3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1"/>
                    </a:moveTo>
                    <a:cubicBezTo>
                      <a:pt x="0" y="1"/>
                      <a:pt x="0" y="0"/>
                      <a:pt x="1" y="1"/>
                    </a:cubicBezTo>
                    <a:cubicBezTo>
                      <a:pt x="0" y="1"/>
                      <a:pt x="0" y="1"/>
                      <a:pt x="0" y="1"/>
                    </a:cubicBezTo>
                    <a:cubicBezTo>
                      <a:pt x="0" y="1"/>
                      <a:pt x="0" y="1"/>
                      <a:pt x="0" y="1"/>
                    </a:cubicBezTo>
                    <a:cubicBezTo>
                      <a:pt x="0" y="1"/>
                      <a:pt x="0" y="1"/>
                      <a:pt x="0" y="1"/>
                    </a:cubicBezTo>
                  </a:path>
                </a:pathLst>
              </a:custGeom>
              <a:solidFill>
                <a:schemeClr val="accent1">
                  <a:lumMod val="60000"/>
                  <a:lumOff val="40000"/>
                </a:schemeClr>
              </a:solidFill>
              <a:ln w="3175" cap="flat" cmpd="sng">
                <a:solidFill>
                  <a:schemeClr val="bg1"/>
                </a:solidFill>
                <a:prstDash val="solid"/>
                <a:round/>
                <a:headEnd type="none" w="med" len="med"/>
                <a:tailEnd type="none" w="med" len="med"/>
              </a:ln>
              <a:scene3d>
                <a:camera prst="orthographicFront"/>
                <a:lightRig rig="threePt" dir="t"/>
              </a:scene3d>
              <a:sp3d prstMaterial="metal"/>
            </p:spPr>
            <p:txBody>
              <a:bodyPr/>
              <a:lstStyle/>
              <a:p>
                <a:endParaRPr lang="en-US" sz="1050" dirty="0">
                  <a:latin typeface="Arial Narrow" panose="020B0606020202030204" pitchFamily="34" charset="0"/>
                </a:endParaRPr>
              </a:p>
            </p:txBody>
          </p:sp>
          <p:sp>
            <p:nvSpPr>
              <p:cNvPr id="387" name="Freeform 9759"/>
              <p:cNvSpPr>
                <a:spLocks/>
              </p:cNvSpPr>
              <p:nvPr/>
            </p:nvSpPr>
            <p:spPr bwMode="gray">
              <a:xfrm>
                <a:off x="2956" y="2543"/>
                <a:ext cx="16" cy="21"/>
              </a:xfrm>
              <a:custGeom>
                <a:avLst/>
                <a:gdLst>
                  <a:gd name="T0" fmla="*/ 14 w 7"/>
                  <a:gd name="T1" fmla="*/ 9 h 9"/>
                  <a:gd name="T2" fmla="*/ 14 w 7"/>
                  <a:gd name="T3" fmla="*/ 12 h 9"/>
                  <a:gd name="T4" fmla="*/ 16 w 7"/>
                  <a:gd name="T5" fmla="*/ 14 h 9"/>
                  <a:gd name="T6" fmla="*/ 9 w 7"/>
                  <a:gd name="T7" fmla="*/ 12 h 9"/>
                  <a:gd name="T8" fmla="*/ 7 w 7"/>
                  <a:gd name="T9" fmla="*/ 12 h 9"/>
                  <a:gd name="T10" fmla="*/ 2 w 7"/>
                  <a:gd name="T11" fmla="*/ 9 h 9"/>
                  <a:gd name="T12" fmla="*/ 0 w 7"/>
                  <a:gd name="T13" fmla="*/ 7 h 9"/>
                  <a:gd name="T14" fmla="*/ 7 w 7"/>
                  <a:gd name="T15" fmla="*/ 0 h 9"/>
                  <a:gd name="T16" fmla="*/ 14 w 7"/>
                  <a:gd name="T17" fmla="*/ 9 h 9"/>
                  <a:gd name="T18" fmla="*/ 14 w 7"/>
                  <a:gd name="T19" fmla="*/ 9 h 9"/>
                  <a:gd name="T20" fmla="*/ 14 w 7"/>
                  <a:gd name="T21" fmla="*/ 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6" y="4"/>
                    </a:moveTo>
                    <a:cubicBezTo>
                      <a:pt x="6" y="4"/>
                      <a:pt x="6" y="5"/>
                      <a:pt x="6" y="5"/>
                    </a:cubicBezTo>
                    <a:cubicBezTo>
                      <a:pt x="6" y="5"/>
                      <a:pt x="7" y="6"/>
                      <a:pt x="7" y="6"/>
                    </a:cubicBezTo>
                    <a:cubicBezTo>
                      <a:pt x="7" y="9"/>
                      <a:pt x="5" y="7"/>
                      <a:pt x="4" y="5"/>
                    </a:cubicBezTo>
                    <a:cubicBezTo>
                      <a:pt x="4" y="6"/>
                      <a:pt x="4" y="5"/>
                      <a:pt x="3" y="5"/>
                    </a:cubicBezTo>
                    <a:cubicBezTo>
                      <a:pt x="3" y="4"/>
                      <a:pt x="2" y="4"/>
                      <a:pt x="1" y="4"/>
                    </a:cubicBezTo>
                    <a:cubicBezTo>
                      <a:pt x="0" y="4"/>
                      <a:pt x="0" y="4"/>
                      <a:pt x="0" y="3"/>
                    </a:cubicBezTo>
                    <a:cubicBezTo>
                      <a:pt x="3" y="4"/>
                      <a:pt x="1" y="0"/>
                      <a:pt x="3" y="0"/>
                    </a:cubicBezTo>
                    <a:cubicBezTo>
                      <a:pt x="4" y="0"/>
                      <a:pt x="3" y="5"/>
                      <a:pt x="6" y="4"/>
                    </a:cubicBezTo>
                    <a:cubicBezTo>
                      <a:pt x="6" y="4"/>
                      <a:pt x="6" y="4"/>
                      <a:pt x="6" y="4"/>
                    </a:cubicBezTo>
                    <a:cubicBezTo>
                      <a:pt x="6" y="4"/>
                      <a:pt x="6" y="4"/>
                      <a:pt x="6" y="4"/>
                    </a:cubicBezTo>
                  </a:path>
                </a:pathLst>
              </a:custGeom>
              <a:solidFill>
                <a:schemeClr val="accent1">
                  <a:lumMod val="60000"/>
                  <a:lumOff val="40000"/>
                </a:schemeClr>
              </a:solidFill>
              <a:ln w="3175" cap="flat" cmpd="sng">
                <a:solidFill>
                  <a:schemeClr val="bg1"/>
                </a:solidFill>
                <a:prstDash val="solid"/>
                <a:round/>
                <a:headEnd type="none" w="med" len="med"/>
                <a:tailEnd type="none" w="med" len="med"/>
              </a:ln>
              <a:scene3d>
                <a:camera prst="orthographicFront"/>
                <a:lightRig rig="threePt" dir="t"/>
              </a:scene3d>
              <a:sp3d prstMaterial="metal"/>
            </p:spPr>
            <p:txBody>
              <a:bodyPr/>
              <a:lstStyle/>
              <a:p>
                <a:endParaRPr lang="en-US" sz="1050" dirty="0">
                  <a:latin typeface="Arial Narrow" panose="020B0606020202030204" pitchFamily="34" charset="0"/>
                </a:endParaRPr>
              </a:p>
            </p:txBody>
          </p:sp>
          <p:sp>
            <p:nvSpPr>
              <p:cNvPr id="388" name="Freeform 9760"/>
              <p:cNvSpPr>
                <a:spLocks/>
              </p:cNvSpPr>
              <p:nvPr/>
            </p:nvSpPr>
            <p:spPr bwMode="gray">
              <a:xfrm>
                <a:off x="2956" y="2543"/>
                <a:ext cx="16" cy="21"/>
              </a:xfrm>
              <a:custGeom>
                <a:avLst/>
                <a:gdLst>
                  <a:gd name="T0" fmla="*/ 14 w 7"/>
                  <a:gd name="T1" fmla="*/ 9 h 9"/>
                  <a:gd name="T2" fmla="*/ 14 w 7"/>
                  <a:gd name="T3" fmla="*/ 12 h 9"/>
                  <a:gd name="T4" fmla="*/ 16 w 7"/>
                  <a:gd name="T5" fmla="*/ 14 h 9"/>
                  <a:gd name="T6" fmla="*/ 9 w 7"/>
                  <a:gd name="T7" fmla="*/ 12 h 9"/>
                  <a:gd name="T8" fmla="*/ 7 w 7"/>
                  <a:gd name="T9" fmla="*/ 12 h 9"/>
                  <a:gd name="T10" fmla="*/ 2 w 7"/>
                  <a:gd name="T11" fmla="*/ 9 h 9"/>
                  <a:gd name="T12" fmla="*/ 0 w 7"/>
                  <a:gd name="T13" fmla="*/ 7 h 9"/>
                  <a:gd name="T14" fmla="*/ 7 w 7"/>
                  <a:gd name="T15" fmla="*/ 0 h 9"/>
                  <a:gd name="T16" fmla="*/ 14 w 7"/>
                  <a:gd name="T17" fmla="*/ 9 h 9"/>
                  <a:gd name="T18" fmla="*/ 14 w 7"/>
                  <a:gd name="T19" fmla="*/ 9 h 9"/>
                  <a:gd name="T20" fmla="*/ 14 w 7"/>
                  <a:gd name="T21" fmla="*/ 9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6" y="4"/>
                    </a:moveTo>
                    <a:cubicBezTo>
                      <a:pt x="6" y="4"/>
                      <a:pt x="6" y="5"/>
                      <a:pt x="6" y="5"/>
                    </a:cubicBezTo>
                    <a:cubicBezTo>
                      <a:pt x="6" y="5"/>
                      <a:pt x="7" y="6"/>
                      <a:pt x="7" y="6"/>
                    </a:cubicBezTo>
                    <a:cubicBezTo>
                      <a:pt x="7" y="9"/>
                      <a:pt x="5" y="7"/>
                      <a:pt x="4" y="5"/>
                    </a:cubicBezTo>
                    <a:cubicBezTo>
                      <a:pt x="4" y="6"/>
                      <a:pt x="4" y="5"/>
                      <a:pt x="3" y="5"/>
                    </a:cubicBezTo>
                    <a:cubicBezTo>
                      <a:pt x="3" y="4"/>
                      <a:pt x="2" y="4"/>
                      <a:pt x="1" y="4"/>
                    </a:cubicBezTo>
                    <a:cubicBezTo>
                      <a:pt x="0" y="4"/>
                      <a:pt x="0" y="4"/>
                      <a:pt x="0" y="3"/>
                    </a:cubicBezTo>
                    <a:cubicBezTo>
                      <a:pt x="3" y="4"/>
                      <a:pt x="1" y="0"/>
                      <a:pt x="3" y="0"/>
                    </a:cubicBezTo>
                    <a:cubicBezTo>
                      <a:pt x="4" y="0"/>
                      <a:pt x="3" y="5"/>
                      <a:pt x="6" y="4"/>
                    </a:cubicBezTo>
                    <a:cubicBezTo>
                      <a:pt x="6" y="4"/>
                      <a:pt x="6" y="4"/>
                      <a:pt x="6" y="4"/>
                    </a:cubicBezTo>
                    <a:cubicBezTo>
                      <a:pt x="6" y="4"/>
                      <a:pt x="6" y="4"/>
                      <a:pt x="6" y="4"/>
                    </a:cubicBezTo>
                  </a:path>
                </a:pathLst>
              </a:custGeom>
              <a:solidFill>
                <a:schemeClr val="accent1">
                  <a:lumMod val="60000"/>
                  <a:lumOff val="40000"/>
                </a:schemeClr>
              </a:solidFill>
              <a:ln w="3175" cap="flat" cmpd="sng">
                <a:solidFill>
                  <a:schemeClr val="bg1"/>
                </a:solidFill>
                <a:prstDash val="solid"/>
                <a:round/>
                <a:headEnd type="none" w="med" len="med"/>
                <a:tailEnd type="none" w="med" len="med"/>
              </a:ln>
              <a:scene3d>
                <a:camera prst="orthographicFront"/>
                <a:lightRig rig="threePt" dir="t"/>
              </a:scene3d>
              <a:sp3d prstMaterial="metal"/>
            </p:spPr>
            <p:txBody>
              <a:bodyPr/>
              <a:lstStyle/>
              <a:p>
                <a:endParaRPr lang="en-US" sz="1050" dirty="0">
                  <a:latin typeface="Arial Narrow" panose="020B0606020202030204" pitchFamily="34" charset="0"/>
                </a:endParaRPr>
              </a:p>
            </p:txBody>
          </p:sp>
          <p:sp>
            <p:nvSpPr>
              <p:cNvPr id="393" name="Freeform 9765"/>
              <p:cNvSpPr>
                <a:spLocks/>
              </p:cNvSpPr>
              <p:nvPr/>
            </p:nvSpPr>
            <p:spPr bwMode="gray">
              <a:xfrm>
                <a:off x="3001" y="2659"/>
                <a:ext cx="28" cy="24"/>
              </a:xfrm>
              <a:custGeom>
                <a:avLst/>
                <a:gdLst>
                  <a:gd name="T0" fmla="*/ 12 w 12"/>
                  <a:gd name="T1" fmla="*/ 5 h 10"/>
                  <a:gd name="T2" fmla="*/ 14 w 12"/>
                  <a:gd name="T3" fmla="*/ 2 h 10"/>
                  <a:gd name="T4" fmla="*/ 19 w 12"/>
                  <a:gd name="T5" fmla="*/ 0 h 10"/>
                  <a:gd name="T6" fmla="*/ 23 w 12"/>
                  <a:gd name="T7" fmla="*/ 14 h 10"/>
                  <a:gd name="T8" fmla="*/ 23 w 12"/>
                  <a:gd name="T9" fmla="*/ 19 h 10"/>
                  <a:gd name="T10" fmla="*/ 16 w 12"/>
                  <a:gd name="T11" fmla="*/ 19 h 10"/>
                  <a:gd name="T12" fmla="*/ 16 w 12"/>
                  <a:gd name="T13" fmla="*/ 17 h 10"/>
                  <a:gd name="T14" fmla="*/ 9 w 12"/>
                  <a:gd name="T15" fmla="*/ 22 h 10"/>
                  <a:gd name="T16" fmla="*/ 9 w 12"/>
                  <a:gd name="T17" fmla="*/ 17 h 10"/>
                  <a:gd name="T18" fmla="*/ 2 w 12"/>
                  <a:gd name="T19" fmla="*/ 14 h 10"/>
                  <a:gd name="T20" fmla="*/ 12 w 12"/>
                  <a:gd name="T21" fmla="*/ 5 h 10"/>
                  <a:gd name="T22" fmla="*/ 12 w 12"/>
                  <a:gd name="T23" fmla="*/ 5 h 10"/>
                  <a:gd name="T24" fmla="*/ 12 w 12"/>
                  <a:gd name="T25" fmla="*/ 5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
                  <a:gd name="T41" fmla="*/ 12 w 12"/>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
                    <a:moveTo>
                      <a:pt x="5" y="2"/>
                    </a:moveTo>
                    <a:cubicBezTo>
                      <a:pt x="6" y="2"/>
                      <a:pt x="6" y="2"/>
                      <a:pt x="6" y="1"/>
                    </a:cubicBezTo>
                    <a:cubicBezTo>
                      <a:pt x="7" y="1"/>
                      <a:pt x="7" y="1"/>
                      <a:pt x="8" y="0"/>
                    </a:cubicBezTo>
                    <a:cubicBezTo>
                      <a:pt x="12" y="1"/>
                      <a:pt x="8" y="5"/>
                      <a:pt x="10" y="6"/>
                    </a:cubicBezTo>
                    <a:cubicBezTo>
                      <a:pt x="11" y="6"/>
                      <a:pt x="11" y="7"/>
                      <a:pt x="10" y="8"/>
                    </a:cubicBezTo>
                    <a:cubicBezTo>
                      <a:pt x="9" y="7"/>
                      <a:pt x="8" y="8"/>
                      <a:pt x="7" y="8"/>
                    </a:cubicBezTo>
                    <a:cubicBezTo>
                      <a:pt x="7" y="8"/>
                      <a:pt x="7" y="7"/>
                      <a:pt x="7" y="7"/>
                    </a:cubicBezTo>
                    <a:cubicBezTo>
                      <a:pt x="6" y="8"/>
                      <a:pt x="5" y="7"/>
                      <a:pt x="4" y="9"/>
                    </a:cubicBezTo>
                    <a:cubicBezTo>
                      <a:pt x="4" y="8"/>
                      <a:pt x="4" y="8"/>
                      <a:pt x="4" y="7"/>
                    </a:cubicBezTo>
                    <a:cubicBezTo>
                      <a:pt x="3" y="10"/>
                      <a:pt x="0" y="8"/>
                      <a:pt x="1" y="6"/>
                    </a:cubicBezTo>
                    <a:cubicBezTo>
                      <a:pt x="1" y="4"/>
                      <a:pt x="4" y="4"/>
                      <a:pt x="5" y="2"/>
                    </a:cubicBezTo>
                    <a:cubicBezTo>
                      <a:pt x="5" y="2"/>
                      <a:pt x="5" y="2"/>
                      <a:pt x="5" y="2"/>
                    </a:cubicBezTo>
                    <a:cubicBezTo>
                      <a:pt x="5" y="2"/>
                      <a:pt x="5" y="2"/>
                      <a:pt x="5" y="2"/>
                    </a:cubicBezTo>
                  </a:path>
                </a:pathLst>
              </a:custGeom>
              <a:solidFill>
                <a:schemeClr val="accent1">
                  <a:lumMod val="60000"/>
                  <a:lumOff val="40000"/>
                </a:schemeClr>
              </a:solidFill>
              <a:ln w="3175" cap="flat" cmpd="sng">
                <a:solidFill>
                  <a:schemeClr val="bg1"/>
                </a:solidFill>
                <a:prstDash val="solid"/>
                <a:round/>
                <a:headEnd type="none" w="med" len="med"/>
                <a:tailEnd type="none" w="med" len="med"/>
              </a:ln>
              <a:scene3d>
                <a:camera prst="orthographicFront"/>
                <a:lightRig rig="threePt" dir="t"/>
              </a:scene3d>
              <a:sp3d prstMaterial="metal"/>
            </p:spPr>
            <p:txBody>
              <a:bodyPr/>
              <a:lstStyle/>
              <a:p>
                <a:endParaRPr lang="en-US" sz="1050" dirty="0">
                  <a:latin typeface="Arial Narrow" panose="020B0606020202030204" pitchFamily="34" charset="0"/>
                </a:endParaRPr>
              </a:p>
            </p:txBody>
          </p:sp>
          <p:sp>
            <p:nvSpPr>
              <p:cNvPr id="394" name="Freeform 9766"/>
              <p:cNvSpPr>
                <a:spLocks/>
              </p:cNvSpPr>
              <p:nvPr/>
            </p:nvSpPr>
            <p:spPr bwMode="gray">
              <a:xfrm>
                <a:off x="3001" y="2659"/>
                <a:ext cx="28" cy="24"/>
              </a:xfrm>
              <a:custGeom>
                <a:avLst/>
                <a:gdLst>
                  <a:gd name="T0" fmla="*/ 12 w 12"/>
                  <a:gd name="T1" fmla="*/ 5 h 10"/>
                  <a:gd name="T2" fmla="*/ 14 w 12"/>
                  <a:gd name="T3" fmla="*/ 2 h 10"/>
                  <a:gd name="T4" fmla="*/ 19 w 12"/>
                  <a:gd name="T5" fmla="*/ 0 h 10"/>
                  <a:gd name="T6" fmla="*/ 23 w 12"/>
                  <a:gd name="T7" fmla="*/ 14 h 10"/>
                  <a:gd name="T8" fmla="*/ 23 w 12"/>
                  <a:gd name="T9" fmla="*/ 19 h 10"/>
                  <a:gd name="T10" fmla="*/ 16 w 12"/>
                  <a:gd name="T11" fmla="*/ 19 h 10"/>
                  <a:gd name="T12" fmla="*/ 16 w 12"/>
                  <a:gd name="T13" fmla="*/ 17 h 10"/>
                  <a:gd name="T14" fmla="*/ 9 w 12"/>
                  <a:gd name="T15" fmla="*/ 22 h 10"/>
                  <a:gd name="T16" fmla="*/ 9 w 12"/>
                  <a:gd name="T17" fmla="*/ 17 h 10"/>
                  <a:gd name="T18" fmla="*/ 2 w 12"/>
                  <a:gd name="T19" fmla="*/ 14 h 10"/>
                  <a:gd name="T20" fmla="*/ 12 w 12"/>
                  <a:gd name="T21" fmla="*/ 5 h 10"/>
                  <a:gd name="T22" fmla="*/ 12 w 12"/>
                  <a:gd name="T23" fmla="*/ 5 h 10"/>
                  <a:gd name="T24" fmla="*/ 12 w 12"/>
                  <a:gd name="T25" fmla="*/ 5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
                  <a:gd name="T41" fmla="*/ 12 w 12"/>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
                    <a:moveTo>
                      <a:pt x="5" y="2"/>
                    </a:moveTo>
                    <a:cubicBezTo>
                      <a:pt x="6" y="2"/>
                      <a:pt x="6" y="2"/>
                      <a:pt x="6" y="1"/>
                    </a:cubicBezTo>
                    <a:cubicBezTo>
                      <a:pt x="7" y="1"/>
                      <a:pt x="7" y="1"/>
                      <a:pt x="8" y="0"/>
                    </a:cubicBezTo>
                    <a:cubicBezTo>
                      <a:pt x="12" y="1"/>
                      <a:pt x="8" y="5"/>
                      <a:pt x="10" y="6"/>
                    </a:cubicBezTo>
                    <a:cubicBezTo>
                      <a:pt x="11" y="6"/>
                      <a:pt x="11" y="7"/>
                      <a:pt x="10" y="8"/>
                    </a:cubicBezTo>
                    <a:cubicBezTo>
                      <a:pt x="9" y="7"/>
                      <a:pt x="8" y="8"/>
                      <a:pt x="7" y="8"/>
                    </a:cubicBezTo>
                    <a:cubicBezTo>
                      <a:pt x="7" y="8"/>
                      <a:pt x="7" y="7"/>
                      <a:pt x="7" y="7"/>
                    </a:cubicBezTo>
                    <a:cubicBezTo>
                      <a:pt x="6" y="8"/>
                      <a:pt x="5" y="7"/>
                      <a:pt x="4" y="9"/>
                    </a:cubicBezTo>
                    <a:cubicBezTo>
                      <a:pt x="4" y="8"/>
                      <a:pt x="4" y="8"/>
                      <a:pt x="4" y="7"/>
                    </a:cubicBezTo>
                    <a:cubicBezTo>
                      <a:pt x="3" y="10"/>
                      <a:pt x="0" y="8"/>
                      <a:pt x="1" y="6"/>
                    </a:cubicBezTo>
                    <a:cubicBezTo>
                      <a:pt x="1" y="4"/>
                      <a:pt x="4" y="4"/>
                      <a:pt x="5" y="2"/>
                    </a:cubicBezTo>
                    <a:cubicBezTo>
                      <a:pt x="5" y="2"/>
                      <a:pt x="5" y="2"/>
                      <a:pt x="5" y="2"/>
                    </a:cubicBezTo>
                    <a:cubicBezTo>
                      <a:pt x="5" y="2"/>
                      <a:pt x="5" y="2"/>
                      <a:pt x="5" y="2"/>
                    </a:cubicBezTo>
                  </a:path>
                </a:pathLst>
              </a:custGeom>
              <a:gradFill>
                <a:gsLst>
                  <a:gs pos="0">
                    <a:schemeClr val="bg1">
                      <a:lumMod val="85000"/>
                    </a:schemeClr>
                  </a:gs>
                  <a:gs pos="100000">
                    <a:srgbClr val="9D9D9D"/>
                  </a:gs>
                </a:gsLst>
                <a:path path="circle">
                  <a:fillToRect r="100000" b="100000"/>
                </a:path>
              </a:gradFill>
              <a:ln w="3175" cap="flat" cmpd="sng">
                <a:solidFill>
                  <a:schemeClr val="bg1"/>
                </a:solidFill>
                <a:prstDash val="solid"/>
                <a:round/>
                <a:headEnd type="none" w="med" len="med"/>
                <a:tailEnd type="none" w="med" len="med"/>
              </a:ln>
              <a:scene3d>
                <a:camera prst="orthographicFront"/>
                <a:lightRig rig="threePt" dir="t"/>
              </a:scene3d>
              <a:sp3d prstMaterial="metal"/>
            </p:spPr>
            <p:txBody>
              <a:bodyPr/>
              <a:lstStyle/>
              <a:p>
                <a:endParaRPr lang="en-US" sz="1050" dirty="0">
                  <a:latin typeface="Arial Narrow" panose="020B0606020202030204" pitchFamily="34" charset="0"/>
                </a:endParaRPr>
              </a:p>
            </p:txBody>
          </p:sp>
        </p:grpSp>
        <p:sp>
          <p:nvSpPr>
            <p:cNvPr id="176" name="Freeform 134">
              <a:extLst>
                <a:ext uri="{FF2B5EF4-FFF2-40B4-BE49-F238E27FC236}">
                  <a16:creationId xmlns:a16="http://schemas.microsoft.com/office/drawing/2014/main" id="{4E7454F5-A43B-4DCC-BEDB-F44DADEF65CF}"/>
                </a:ext>
              </a:extLst>
            </p:cNvPr>
            <p:cNvSpPr>
              <a:spLocks/>
            </p:cNvSpPr>
            <p:nvPr/>
          </p:nvSpPr>
          <p:spPr bwMode="auto">
            <a:xfrm>
              <a:off x="3046325" y="1144646"/>
              <a:ext cx="1694816" cy="1096153"/>
            </a:xfrm>
            <a:custGeom>
              <a:avLst/>
              <a:gdLst>
                <a:gd name="T0" fmla="*/ 2147483647 w 3154"/>
                <a:gd name="T1" fmla="*/ 2147483647 h 2016"/>
                <a:gd name="T2" fmla="*/ 2147483647 w 3154"/>
                <a:gd name="T3" fmla="*/ 2147483647 h 2016"/>
                <a:gd name="T4" fmla="*/ 2147483647 w 3154"/>
                <a:gd name="T5" fmla="*/ 2147483647 h 2016"/>
                <a:gd name="T6" fmla="*/ 2147483647 w 3154"/>
                <a:gd name="T7" fmla="*/ 2147483647 h 2016"/>
                <a:gd name="T8" fmla="*/ 2147483647 w 3154"/>
                <a:gd name="T9" fmla="*/ 2147483647 h 2016"/>
                <a:gd name="T10" fmla="*/ 2147483647 w 3154"/>
                <a:gd name="T11" fmla="*/ 2147483647 h 2016"/>
                <a:gd name="T12" fmla="*/ 2147483647 w 3154"/>
                <a:gd name="T13" fmla="*/ 2147483647 h 2016"/>
                <a:gd name="T14" fmla="*/ 2147483647 w 3154"/>
                <a:gd name="T15" fmla="*/ 2147483647 h 2016"/>
                <a:gd name="T16" fmla="*/ 2147483647 w 3154"/>
                <a:gd name="T17" fmla="*/ 2147483647 h 2016"/>
                <a:gd name="T18" fmla="*/ 2147483647 w 3154"/>
                <a:gd name="T19" fmla="*/ 2147483647 h 2016"/>
                <a:gd name="T20" fmla="*/ 2147483647 w 3154"/>
                <a:gd name="T21" fmla="*/ 2147483647 h 2016"/>
                <a:gd name="T22" fmla="*/ 2147483647 w 3154"/>
                <a:gd name="T23" fmla="*/ 2147483647 h 2016"/>
                <a:gd name="T24" fmla="*/ 2147483647 w 3154"/>
                <a:gd name="T25" fmla="*/ 2147483647 h 2016"/>
                <a:gd name="T26" fmla="*/ 2147483647 w 3154"/>
                <a:gd name="T27" fmla="*/ 2147483647 h 2016"/>
                <a:gd name="T28" fmla="*/ 2147483647 w 3154"/>
                <a:gd name="T29" fmla="*/ 2147483647 h 2016"/>
                <a:gd name="T30" fmla="*/ 2147483647 w 3154"/>
                <a:gd name="T31" fmla="*/ 2147483647 h 2016"/>
                <a:gd name="T32" fmla="*/ 2147483647 w 3154"/>
                <a:gd name="T33" fmla="*/ 2147483647 h 2016"/>
                <a:gd name="T34" fmla="*/ 2147483647 w 3154"/>
                <a:gd name="T35" fmla="*/ 2147483647 h 2016"/>
                <a:gd name="T36" fmla="*/ 2147483647 w 3154"/>
                <a:gd name="T37" fmla="*/ 2147483647 h 2016"/>
                <a:gd name="T38" fmla="*/ 2147483647 w 3154"/>
                <a:gd name="T39" fmla="*/ 2147483647 h 2016"/>
                <a:gd name="T40" fmla="*/ 2147483647 w 3154"/>
                <a:gd name="T41" fmla="*/ 2147483647 h 2016"/>
                <a:gd name="T42" fmla="*/ 2147483647 w 3154"/>
                <a:gd name="T43" fmla="*/ 2147483647 h 2016"/>
                <a:gd name="T44" fmla="*/ 2147483647 w 3154"/>
                <a:gd name="T45" fmla="*/ 2147483647 h 2016"/>
                <a:gd name="T46" fmla="*/ 2147483647 w 3154"/>
                <a:gd name="T47" fmla="*/ 2147483647 h 2016"/>
                <a:gd name="T48" fmla="*/ 2147483647 w 3154"/>
                <a:gd name="T49" fmla="*/ 2147483647 h 2016"/>
                <a:gd name="T50" fmla="*/ 2147483647 w 3154"/>
                <a:gd name="T51" fmla="*/ 2147483647 h 2016"/>
                <a:gd name="T52" fmla="*/ 2147483647 w 3154"/>
                <a:gd name="T53" fmla="*/ 2147483647 h 2016"/>
                <a:gd name="T54" fmla="*/ 2147483647 w 3154"/>
                <a:gd name="T55" fmla="*/ 2147483647 h 2016"/>
                <a:gd name="T56" fmla="*/ 2147483647 w 3154"/>
                <a:gd name="T57" fmla="*/ 2147483647 h 2016"/>
                <a:gd name="T58" fmla="*/ 2147483647 w 3154"/>
                <a:gd name="T59" fmla="*/ 2147483647 h 2016"/>
                <a:gd name="T60" fmla="*/ 2147483647 w 3154"/>
                <a:gd name="T61" fmla="*/ 2147483647 h 2016"/>
                <a:gd name="T62" fmla="*/ 2147483647 w 3154"/>
                <a:gd name="T63" fmla="*/ 2147483647 h 2016"/>
                <a:gd name="T64" fmla="*/ 2147483647 w 3154"/>
                <a:gd name="T65" fmla="*/ 2147483647 h 2016"/>
                <a:gd name="T66" fmla="*/ 2147483647 w 3154"/>
                <a:gd name="T67" fmla="*/ 2147483647 h 2016"/>
                <a:gd name="T68" fmla="*/ 2147483647 w 3154"/>
                <a:gd name="T69" fmla="*/ 2147483647 h 2016"/>
                <a:gd name="T70" fmla="*/ 2147483647 w 3154"/>
                <a:gd name="T71" fmla="*/ 2147483647 h 2016"/>
                <a:gd name="T72" fmla="*/ 2147483647 w 3154"/>
                <a:gd name="T73" fmla="*/ 2147483647 h 2016"/>
                <a:gd name="T74" fmla="*/ 2147483647 w 3154"/>
                <a:gd name="T75" fmla="*/ 2147483647 h 2016"/>
                <a:gd name="T76" fmla="*/ 2147483647 w 3154"/>
                <a:gd name="T77" fmla="*/ 2147483647 h 2016"/>
                <a:gd name="T78" fmla="*/ 2147483647 w 3154"/>
                <a:gd name="T79" fmla="*/ 2147483647 h 2016"/>
                <a:gd name="T80" fmla="*/ 2147483647 w 3154"/>
                <a:gd name="T81" fmla="*/ 0 h 2016"/>
                <a:gd name="T82" fmla="*/ 2147483647 w 3154"/>
                <a:gd name="T83" fmla="*/ 2147483647 h 2016"/>
                <a:gd name="T84" fmla="*/ 2147483647 w 3154"/>
                <a:gd name="T85" fmla="*/ 2147483647 h 20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54"/>
                <a:gd name="T130" fmla="*/ 0 h 2016"/>
                <a:gd name="T131" fmla="*/ 3154 w 3154"/>
                <a:gd name="T132" fmla="*/ 2016 h 20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54" h="2016">
                  <a:moveTo>
                    <a:pt x="2763" y="1991"/>
                  </a:moveTo>
                  <a:lnTo>
                    <a:pt x="1095" y="1762"/>
                  </a:lnTo>
                  <a:lnTo>
                    <a:pt x="1062" y="1956"/>
                  </a:lnTo>
                  <a:lnTo>
                    <a:pt x="1027" y="1914"/>
                  </a:lnTo>
                  <a:lnTo>
                    <a:pt x="1008" y="1853"/>
                  </a:lnTo>
                  <a:lnTo>
                    <a:pt x="993" y="1840"/>
                  </a:lnTo>
                  <a:lnTo>
                    <a:pt x="962" y="1853"/>
                  </a:lnTo>
                  <a:lnTo>
                    <a:pt x="964" y="1871"/>
                  </a:lnTo>
                  <a:lnTo>
                    <a:pt x="944" y="1892"/>
                  </a:lnTo>
                  <a:lnTo>
                    <a:pt x="952" y="1917"/>
                  </a:lnTo>
                  <a:lnTo>
                    <a:pt x="898" y="1899"/>
                  </a:lnTo>
                  <a:lnTo>
                    <a:pt x="858" y="1908"/>
                  </a:lnTo>
                  <a:lnTo>
                    <a:pt x="841" y="1890"/>
                  </a:lnTo>
                  <a:lnTo>
                    <a:pt x="783" y="1891"/>
                  </a:lnTo>
                  <a:lnTo>
                    <a:pt x="742" y="1869"/>
                  </a:lnTo>
                  <a:lnTo>
                    <a:pt x="715" y="1878"/>
                  </a:lnTo>
                  <a:lnTo>
                    <a:pt x="696" y="1906"/>
                  </a:lnTo>
                  <a:lnTo>
                    <a:pt x="619" y="1871"/>
                  </a:lnTo>
                  <a:lnTo>
                    <a:pt x="596" y="1874"/>
                  </a:lnTo>
                  <a:lnTo>
                    <a:pt x="572" y="1893"/>
                  </a:lnTo>
                  <a:lnTo>
                    <a:pt x="575" y="1912"/>
                  </a:lnTo>
                  <a:lnTo>
                    <a:pt x="567" y="1917"/>
                  </a:lnTo>
                  <a:lnTo>
                    <a:pt x="528" y="1872"/>
                  </a:lnTo>
                  <a:lnTo>
                    <a:pt x="534" y="1844"/>
                  </a:lnTo>
                  <a:lnTo>
                    <a:pt x="519" y="1815"/>
                  </a:lnTo>
                  <a:lnTo>
                    <a:pt x="529" y="1797"/>
                  </a:lnTo>
                  <a:lnTo>
                    <a:pt x="513" y="1744"/>
                  </a:lnTo>
                  <a:lnTo>
                    <a:pt x="488" y="1723"/>
                  </a:lnTo>
                  <a:lnTo>
                    <a:pt x="462" y="1729"/>
                  </a:lnTo>
                  <a:lnTo>
                    <a:pt x="439" y="1696"/>
                  </a:lnTo>
                  <a:lnTo>
                    <a:pt x="431" y="1667"/>
                  </a:lnTo>
                  <a:lnTo>
                    <a:pt x="446" y="1656"/>
                  </a:lnTo>
                  <a:lnTo>
                    <a:pt x="451" y="1636"/>
                  </a:lnTo>
                  <a:lnTo>
                    <a:pt x="441" y="1593"/>
                  </a:lnTo>
                  <a:lnTo>
                    <a:pt x="425" y="1589"/>
                  </a:lnTo>
                  <a:lnTo>
                    <a:pt x="421" y="1555"/>
                  </a:lnTo>
                  <a:lnTo>
                    <a:pt x="397" y="1510"/>
                  </a:lnTo>
                  <a:lnTo>
                    <a:pt x="403" y="1483"/>
                  </a:lnTo>
                  <a:lnTo>
                    <a:pt x="394" y="1460"/>
                  </a:lnTo>
                  <a:lnTo>
                    <a:pt x="402" y="1434"/>
                  </a:lnTo>
                  <a:lnTo>
                    <a:pt x="389" y="1423"/>
                  </a:lnTo>
                  <a:lnTo>
                    <a:pt x="397" y="1395"/>
                  </a:lnTo>
                  <a:lnTo>
                    <a:pt x="354" y="1347"/>
                  </a:lnTo>
                  <a:lnTo>
                    <a:pt x="348" y="1366"/>
                  </a:lnTo>
                  <a:lnTo>
                    <a:pt x="312" y="1390"/>
                  </a:lnTo>
                  <a:lnTo>
                    <a:pt x="279" y="1396"/>
                  </a:lnTo>
                  <a:lnTo>
                    <a:pt x="252" y="1415"/>
                  </a:lnTo>
                  <a:lnTo>
                    <a:pt x="220" y="1376"/>
                  </a:lnTo>
                  <a:lnTo>
                    <a:pt x="194" y="1368"/>
                  </a:lnTo>
                  <a:lnTo>
                    <a:pt x="221" y="1317"/>
                  </a:lnTo>
                  <a:lnTo>
                    <a:pt x="210" y="1287"/>
                  </a:lnTo>
                  <a:lnTo>
                    <a:pt x="264" y="1255"/>
                  </a:lnTo>
                  <a:lnTo>
                    <a:pt x="258" y="1239"/>
                  </a:lnTo>
                  <a:lnTo>
                    <a:pt x="266" y="1217"/>
                  </a:lnTo>
                  <a:lnTo>
                    <a:pt x="248" y="1208"/>
                  </a:lnTo>
                  <a:lnTo>
                    <a:pt x="263" y="1168"/>
                  </a:lnTo>
                  <a:lnTo>
                    <a:pt x="253" y="1146"/>
                  </a:lnTo>
                  <a:lnTo>
                    <a:pt x="274" y="1139"/>
                  </a:lnTo>
                  <a:lnTo>
                    <a:pt x="274" y="1108"/>
                  </a:lnTo>
                  <a:lnTo>
                    <a:pt x="311" y="1043"/>
                  </a:lnTo>
                  <a:lnTo>
                    <a:pt x="307" y="1021"/>
                  </a:lnTo>
                  <a:lnTo>
                    <a:pt x="326" y="1013"/>
                  </a:lnTo>
                  <a:lnTo>
                    <a:pt x="340" y="964"/>
                  </a:lnTo>
                  <a:lnTo>
                    <a:pt x="272" y="960"/>
                  </a:lnTo>
                  <a:lnTo>
                    <a:pt x="258" y="945"/>
                  </a:lnTo>
                  <a:lnTo>
                    <a:pt x="267" y="929"/>
                  </a:lnTo>
                  <a:lnTo>
                    <a:pt x="256" y="914"/>
                  </a:lnTo>
                  <a:lnTo>
                    <a:pt x="229" y="922"/>
                  </a:lnTo>
                  <a:lnTo>
                    <a:pt x="233" y="900"/>
                  </a:lnTo>
                  <a:lnTo>
                    <a:pt x="201" y="866"/>
                  </a:lnTo>
                  <a:lnTo>
                    <a:pt x="206" y="834"/>
                  </a:lnTo>
                  <a:lnTo>
                    <a:pt x="176" y="803"/>
                  </a:lnTo>
                  <a:lnTo>
                    <a:pt x="127" y="688"/>
                  </a:lnTo>
                  <a:lnTo>
                    <a:pt x="85" y="661"/>
                  </a:lnTo>
                  <a:lnTo>
                    <a:pt x="71" y="624"/>
                  </a:lnTo>
                  <a:lnTo>
                    <a:pt x="36" y="596"/>
                  </a:lnTo>
                  <a:lnTo>
                    <a:pt x="64" y="584"/>
                  </a:lnTo>
                  <a:lnTo>
                    <a:pt x="43" y="551"/>
                  </a:lnTo>
                  <a:lnTo>
                    <a:pt x="64" y="534"/>
                  </a:lnTo>
                  <a:lnTo>
                    <a:pt x="60" y="495"/>
                  </a:lnTo>
                  <a:lnTo>
                    <a:pt x="0" y="369"/>
                  </a:lnTo>
                  <a:lnTo>
                    <a:pt x="82" y="0"/>
                  </a:lnTo>
                  <a:lnTo>
                    <a:pt x="585" y="109"/>
                  </a:lnTo>
                  <a:lnTo>
                    <a:pt x="1618" y="297"/>
                  </a:lnTo>
                  <a:lnTo>
                    <a:pt x="3154" y="495"/>
                  </a:lnTo>
                  <a:lnTo>
                    <a:pt x="3009" y="2016"/>
                  </a:lnTo>
                  <a:lnTo>
                    <a:pt x="2763" y="1991"/>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77" name="Freeform 336">
              <a:extLst>
                <a:ext uri="{FF2B5EF4-FFF2-40B4-BE49-F238E27FC236}">
                  <a16:creationId xmlns:a16="http://schemas.microsoft.com/office/drawing/2014/main" id="{7B1D6445-3F2D-44F7-9FDD-59455150C32C}"/>
                </a:ext>
              </a:extLst>
            </p:cNvPr>
            <p:cNvSpPr>
              <a:spLocks/>
            </p:cNvSpPr>
            <p:nvPr/>
          </p:nvSpPr>
          <p:spPr bwMode="auto">
            <a:xfrm>
              <a:off x="6157776" y="4809802"/>
              <a:ext cx="900472" cy="816458"/>
            </a:xfrm>
            <a:custGeom>
              <a:avLst/>
              <a:gdLst>
                <a:gd name="T0" fmla="*/ 2147483647 w 1581"/>
                <a:gd name="T1" fmla="*/ 2147483647 h 1423"/>
                <a:gd name="T2" fmla="*/ 2147483647 w 1581"/>
                <a:gd name="T3" fmla="*/ 2147483647 h 1423"/>
                <a:gd name="T4" fmla="*/ 2147483647 w 1581"/>
                <a:gd name="T5" fmla="*/ 2147483647 h 1423"/>
                <a:gd name="T6" fmla="*/ 2147483647 w 1581"/>
                <a:gd name="T7" fmla="*/ 2147483647 h 1423"/>
                <a:gd name="T8" fmla="*/ 2147483647 w 1581"/>
                <a:gd name="T9" fmla="*/ 2147483647 h 1423"/>
                <a:gd name="T10" fmla="*/ 2147483647 w 1581"/>
                <a:gd name="T11" fmla="*/ 2147483647 h 1423"/>
                <a:gd name="T12" fmla="*/ 2147483647 w 1581"/>
                <a:gd name="T13" fmla="*/ 2147483647 h 1423"/>
                <a:gd name="T14" fmla="*/ 2147483647 w 1581"/>
                <a:gd name="T15" fmla="*/ 2147483647 h 1423"/>
                <a:gd name="T16" fmla="*/ 2147483647 w 1581"/>
                <a:gd name="T17" fmla="*/ 2147483647 h 1423"/>
                <a:gd name="T18" fmla="*/ 2147483647 w 1581"/>
                <a:gd name="T19" fmla="*/ 2147483647 h 1423"/>
                <a:gd name="T20" fmla="*/ 2147483647 w 1581"/>
                <a:gd name="T21" fmla="*/ 2147483647 h 1423"/>
                <a:gd name="T22" fmla="*/ 2147483647 w 1581"/>
                <a:gd name="T23" fmla="*/ 2147483647 h 1423"/>
                <a:gd name="T24" fmla="*/ 2147483647 w 1581"/>
                <a:gd name="T25" fmla="*/ 2147483647 h 1423"/>
                <a:gd name="T26" fmla="*/ 2147483647 w 1581"/>
                <a:gd name="T27" fmla="*/ 2147483647 h 1423"/>
                <a:gd name="T28" fmla="*/ 2147483647 w 1581"/>
                <a:gd name="T29" fmla="*/ 2147483647 h 1423"/>
                <a:gd name="T30" fmla="*/ 2147483647 w 1581"/>
                <a:gd name="T31" fmla="*/ 2147483647 h 1423"/>
                <a:gd name="T32" fmla="*/ 2147483647 w 1581"/>
                <a:gd name="T33" fmla="*/ 2147483647 h 1423"/>
                <a:gd name="T34" fmla="*/ 2147483647 w 1581"/>
                <a:gd name="T35" fmla="*/ 2147483647 h 1423"/>
                <a:gd name="T36" fmla="*/ 2147483647 w 1581"/>
                <a:gd name="T37" fmla="*/ 2147483647 h 1423"/>
                <a:gd name="T38" fmla="*/ 2147483647 w 1581"/>
                <a:gd name="T39" fmla="*/ 2147483647 h 1423"/>
                <a:gd name="T40" fmla="*/ 2147483647 w 1581"/>
                <a:gd name="T41" fmla="*/ 2147483647 h 1423"/>
                <a:gd name="T42" fmla="*/ 2147483647 w 1581"/>
                <a:gd name="T43" fmla="*/ 2147483647 h 1423"/>
                <a:gd name="T44" fmla="*/ 2147483647 w 1581"/>
                <a:gd name="T45" fmla="*/ 2147483647 h 1423"/>
                <a:gd name="T46" fmla="*/ 2147483647 w 1581"/>
                <a:gd name="T47" fmla="*/ 2147483647 h 1423"/>
                <a:gd name="T48" fmla="*/ 2147483647 w 1581"/>
                <a:gd name="T49" fmla="*/ 2147483647 h 1423"/>
                <a:gd name="T50" fmla="*/ 2147483647 w 1581"/>
                <a:gd name="T51" fmla="*/ 2147483647 h 1423"/>
                <a:gd name="T52" fmla="*/ 2147483647 w 1581"/>
                <a:gd name="T53" fmla="*/ 2147483647 h 1423"/>
                <a:gd name="T54" fmla="*/ 2147483647 w 1581"/>
                <a:gd name="T55" fmla="*/ 2147483647 h 1423"/>
                <a:gd name="T56" fmla="*/ 2147483647 w 1581"/>
                <a:gd name="T57" fmla="*/ 2147483647 h 1423"/>
                <a:gd name="T58" fmla="*/ 2147483647 w 1581"/>
                <a:gd name="T59" fmla="*/ 2147483647 h 1423"/>
                <a:gd name="T60" fmla="*/ 2147483647 w 1581"/>
                <a:gd name="T61" fmla="*/ 2147483647 h 1423"/>
                <a:gd name="T62" fmla="*/ 2147483647 w 1581"/>
                <a:gd name="T63" fmla="*/ 2147483647 h 1423"/>
                <a:gd name="T64" fmla="*/ 2147483647 w 1581"/>
                <a:gd name="T65" fmla="*/ 2147483647 h 1423"/>
                <a:gd name="T66" fmla="*/ 2147483647 w 1581"/>
                <a:gd name="T67" fmla="*/ 2147483647 h 1423"/>
                <a:gd name="T68" fmla="*/ 2147483647 w 1581"/>
                <a:gd name="T69" fmla="*/ 2147483647 h 1423"/>
                <a:gd name="T70" fmla="*/ 2147483647 w 1581"/>
                <a:gd name="T71" fmla="*/ 2147483647 h 1423"/>
                <a:gd name="T72" fmla="*/ 2147483647 w 1581"/>
                <a:gd name="T73" fmla="*/ 2147483647 h 1423"/>
                <a:gd name="T74" fmla="*/ 2147483647 w 1581"/>
                <a:gd name="T75" fmla="*/ 2147483647 h 1423"/>
                <a:gd name="T76" fmla="*/ 2147483647 w 1581"/>
                <a:gd name="T77" fmla="*/ 0 h 1423"/>
                <a:gd name="T78" fmla="*/ 2147483647 w 1581"/>
                <a:gd name="T79" fmla="*/ 2147483647 h 1423"/>
                <a:gd name="T80" fmla="*/ 2147483647 w 1581"/>
                <a:gd name="T81" fmla="*/ 2147483647 h 1423"/>
                <a:gd name="T82" fmla="*/ 2147483647 w 1581"/>
                <a:gd name="T83" fmla="*/ 2147483647 h 1423"/>
                <a:gd name="T84" fmla="*/ 2147483647 w 1581"/>
                <a:gd name="T85" fmla="*/ 2147483647 h 1423"/>
                <a:gd name="T86" fmla="*/ 2147483647 w 1581"/>
                <a:gd name="T87" fmla="*/ 2147483647 h 1423"/>
                <a:gd name="T88" fmla="*/ 2147483647 w 1581"/>
                <a:gd name="T89" fmla="*/ 2147483647 h 1423"/>
                <a:gd name="T90" fmla="*/ 2147483647 w 1581"/>
                <a:gd name="T91" fmla="*/ 2147483647 h 1423"/>
                <a:gd name="T92" fmla="*/ 2147483647 w 1581"/>
                <a:gd name="T93" fmla="*/ 2147483647 h 1423"/>
                <a:gd name="T94" fmla="*/ 2147483647 w 1581"/>
                <a:gd name="T95" fmla="*/ 2147483647 h 1423"/>
                <a:gd name="T96" fmla="*/ 2147483647 w 1581"/>
                <a:gd name="T97" fmla="*/ 2147483647 h 1423"/>
                <a:gd name="T98" fmla="*/ 2147483647 w 1581"/>
                <a:gd name="T99" fmla="*/ 2147483647 h 1423"/>
                <a:gd name="T100" fmla="*/ 2147483647 w 1581"/>
                <a:gd name="T101" fmla="*/ 2147483647 h 14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81"/>
                <a:gd name="T154" fmla="*/ 0 h 1423"/>
                <a:gd name="T155" fmla="*/ 1581 w 1581"/>
                <a:gd name="T156" fmla="*/ 1423 h 14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81" h="1423">
                  <a:moveTo>
                    <a:pt x="1414" y="983"/>
                  </a:moveTo>
                  <a:lnTo>
                    <a:pt x="1239" y="936"/>
                  </a:lnTo>
                  <a:lnTo>
                    <a:pt x="1166" y="963"/>
                  </a:lnTo>
                  <a:lnTo>
                    <a:pt x="1153" y="1026"/>
                  </a:lnTo>
                  <a:lnTo>
                    <a:pt x="1202" y="1064"/>
                  </a:lnTo>
                  <a:lnTo>
                    <a:pt x="1259" y="1058"/>
                  </a:lnTo>
                  <a:lnTo>
                    <a:pt x="1302" y="1022"/>
                  </a:lnTo>
                  <a:lnTo>
                    <a:pt x="1325" y="1018"/>
                  </a:lnTo>
                  <a:lnTo>
                    <a:pt x="1340" y="1021"/>
                  </a:lnTo>
                  <a:lnTo>
                    <a:pt x="1357" y="1086"/>
                  </a:lnTo>
                  <a:lnTo>
                    <a:pt x="1381" y="1088"/>
                  </a:lnTo>
                  <a:lnTo>
                    <a:pt x="1413" y="1058"/>
                  </a:lnTo>
                  <a:lnTo>
                    <a:pt x="1478" y="1023"/>
                  </a:lnTo>
                  <a:lnTo>
                    <a:pt x="1492" y="1026"/>
                  </a:lnTo>
                  <a:lnTo>
                    <a:pt x="1505" y="1038"/>
                  </a:lnTo>
                  <a:lnTo>
                    <a:pt x="1495" y="1121"/>
                  </a:lnTo>
                  <a:lnTo>
                    <a:pt x="1432" y="1173"/>
                  </a:lnTo>
                  <a:lnTo>
                    <a:pt x="1409" y="1220"/>
                  </a:lnTo>
                  <a:lnTo>
                    <a:pt x="1409" y="1234"/>
                  </a:lnTo>
                  <a:lnTo>
                    <a:pt x="1454" y="1287"/>
                  </a:lnTo>
                  <a:lnTo>
                    <a:pt x="1552" y="1329"/>
                  </a:lnTo>
                  <a:lnTo>
                    <a:pt x="1581" y="1364"/>
                  </a:lnTo>
                  <a:lnTo>
                    <a:pt x="1573" y="1392"/>
                  </a:lnTo>
                  <a:lnTo>
                    <a:pt x="1509" y="1423"/>
                  </a:lnTo>
                  <a:lnTo>
                    <a:pt x="1444" y="1346"/>
                  </a:lnTo>
                  <a:lnTo>
                    <a:pt x="1374" y="1319"/>
                  </a:lnTo>
                  <a:lnTo>
                    <a:pt x="1332" y="1281"/>
                  </a:lnTo>
                  <a:lnTo>
                    <a:pt x="1301" y="1283"/>
                  </a:lnTo>
                  <a:lnTo>
                    <a:pt x="1291" y="1292"/>
                  </a:lnTo>
                  <a:lnTo>
                    <a:pt x="1297" y="1314"/>
                  </a:lnTo>
                  <a:lnTo>
                    <a:pt x="1290" y="1332"/>
                  </a:lnTo>
                  <a:lnTo>
                    <a:pt x="1251" y="1383"/>
                  </a:lnTo>
                  <a:lnTo>
                    <a:pt x="1163" y="1373"/>
                  </a:lnTo>
                  <a:lnTo>
                    <a:pt x="1135" y="1390"/>
                  </a:lnTo>
                  <a:lnTo>
                    <a:pt x="1103" y="1370"/>
                  </a:lnTo>
                  <a:lnTo>
                    <a:pt x="1057" y="1397"/>
                  </a:lnTo>
                  <a:lnTo>
                    <a:pt x="1007" y="1384"/>
                  </a:lnTo>
                  <a:lnTo>
                    <a:pt x="990" y="1367"/>
                  </a:lnTo>
                  <a:lnTo>
                    <a:pt x="923" y="1367"/>
                  </a:lnTo>
                  <a:lnTo>
                    <a:pt x="855" y="1272"/>
                  </a:lnTo>
                  <a:lnTo>
                    <a:pt x="818" y="1266"/>
                  </a:lnTo>
                  <a:lnTo>
                    <a:pt x="778" y="1225"/>
                  </a:lnTo>
                  <a:lnTo>
                    <a:pt x="684" y="1182"/>
                  </a:lnTo>
                  <a:lnTo>
                    <a:pt x="629" y="1183"/>
                  </a:lnTo>
                  <a:lnTo>
                    <a:pt x="613" y="1202"/>
                  </a:lnTo>
                  <a:lnTo>
                    <a:pt x="616" y="1234"/>
                  </a:lnTo>
                  <a:lnTo>
                    <a:pt x="580" y="1269"/>
                  </a:lnTo>
                  <a:lnTo>
                    <a:pt x="251" y="1198"/>
                  </a:lnTo>
                  <a:lnTo>
                    <a:pt x="73" y="1228"/>
                  </a:lnTo>
                  <a:lnTo>
                    <a:pt x="43" y="1192"/>
                  </a:lnTo>
                  <a:lnTo>
                    <a:pt x="73" y="1163"/>
                  </a:lnTo>
                  <a:lnTo>
                    <a:pt x="89" y="1123"/>
                  </a:lnTo>
                  <a:lnTo>
                    <a:pt x="112" y="1098"/>
                  </a:lnTo>
                  <a:lnTo>
                    <a:pt x="119" y="1068"/>
                  </a:lnTo>
                  <a:lnTo>
                    <a:pt x="114" y="1018"/>
                  </a:lnTo>
                  <a:lnTo>
                    <a:pt x="101" y="995"/>
                  </a:lnTo>
                  <a:lnTo>
                    <a:pt x="118" y="956"/>
                  </a:lnTo>
                  <a:lnTo>
                    <a:pt x="107" y="920"/>
                  </a:lnTo>
                  <a:lnTo>
                    <a:pt x="158" y="821"/>
                  </a:lnTo>
                  <a:lnTo>
                    <a:pt x="155" y="795"/>
                  </a:lnTo>
                  <a:lnTo>
                    <a:pt x="167" y="777"/>
                  </a:lnTo>
                  <a:lnTo>
                    <a:pt x="154" y="755"/>
                  </a:lnTo>
                  <a:lnTo>
                    <a:pt x="172" y="744"/>
                  </a:lnTo>
                  <a:lnTo>
                    <a:pt x="158" y="722"/>
                  </a:lnTo>
                  <a:lnTo>
                    <a:pt x="165" y="688"/>
                  </a:lnTo>
                  <a:lnTo>
                    <a:pt x="155" y="686"/>
                  </a:lnTo>
                  <a:lnTo>
                    <a:pt x="156" y="684"/>
                  </a:lnTo>
                  <a:lnTo>
                    <a:pt x="145" y="683"/>
                  </a:lnTo>
                  <a:lnTo>
                    <a:pt x="119" y="641"/>
                  </a:lnTo>
                  <a:lnTo>
                    <a:pt x="128" y="620"/>
                  </a:lnTo>
                  <a:lnTo>
                    <a:pt x="98" y="582"/>
                  </a:lnTo>
                  <a:lnTo>
                    <a:pt x="105" y="568"/>
                  </a:lnTo>
                  <a:lnTo>
                    <a:pt x="71" y="541"/>
                  </a:lnTo>
                  <a:lnTo>
                    <a:pt x="76" y="500"/>
                  </a:lnTo>
                  <a:lnTo>
                    <a:pt x="67" y="469"/>
                  </a:lnTo>
                  <a:lnTo>
                    <a:pt x="3" y="394"/>
                  </a:lnTo>
                  <a:lnTo>
                    <a:pt x="0" y="24"/>
                  </a:lnTo>
                  <a:lnTo>
                    <a:pt x="883" y="0"/>
                  </a:lnTo>
                  <a:lnTo>
                    <a:pt x="878" y="15"/>
                  </a:lnTo>
                  <a:lnTo>
                    <a:pt x="908" y="31"/>
                  </a:lnTo>
                  <a:lnTo>
                    <a:pt x="885" y="92"/>
                  </a:lnTo>
                  <a:lnTo>
                    <a:pt x="912" y="114"/>
                  </a:lnTo>
                  <a:lnTo>
                    <a:pt x="883" y="133"/>
                  </a:lnTo>
                  <a:lnTo>
                    <a:pt x="906" y="166"/>
                  </a:lnTo>
                  <a:lnTo>
                    <a:pt x="906" y="200"/>
                  </a:lnTo>
                  <a:lnTo>
                    <a:pt x="969" y="249"/>
                  </a:lnTo>
                  <a:lnTo>
                    <a:pt x="933" y="318"/>
                  </a:lnTo>
                  <a:lnTo>
                    <a:pt x="912" y="319"/>
                  </a:lnTo>
                  <a:lnTo>
                    <a:pt x="918" y="364"/>
                  </a:lnTo>
                  <a:lnTo>
                    <a:pt x="837" y="436"/>
                  </a:lnTo>
                  <a:lnTo>
                    <a:pt x="818" y="527"/>
                  </a:lnTo>
                  <a:lnTo>
                    <a:pt x="789" y="554"/>
                  </a:lnTo>
                  <a:lnTo>
                    <a:pt x="801" y="592"/>
                  </a:lnTo>
                  <a:lnTo>
                    <a:pt x="793" y="631"/>
                  </a:lnTo>
                  <a:lnTo>
                    <a:pt x="754" y="646"/>
                  </a:lnTo>
                  <a:lnTo>
                    <a:pt x="779" y="715"/>
                  </a:lnTo>
                  <a:lnTo>
                    <a:pt x="754" y="744"/>
                  </a:lnTo>
                  <a:lnTo>
                    <a:pt x="756" y="742"/>
                  </a:lnTo>
                  <a:lnTo>
                    <a:pt x="1356" y="714"/>
                  </a:lnTo>
                  <a:lnTo>
                    <a:pt x="1328" y="835"/>
                  </a:lnTo>
                  <a:lnTo>
                    <a:pt x="1344" y="874"/>
                  </a:lnTo>
                  <a:lnTo>
                    <a:pt x="1386" y="909"/>
                  </a:lnTo>
                  <a:lnTo>
                    <a:pt x="1414" y="983"/>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78" name="Freeform 405">
              <a:extLst>
                <a:ext uri="{FF2B5EF4-FFF2-40B4-BE49-F238E27FC236}">
                  <a16:creationId xmlns:a16="http://schemas.microsoft.com/office/drawing/2014/main" id="{2D935E6E-0BA9-45BF-A300-4EBD207FA6F9}"/>
                </a:ext>
              </a:extLst>
            </p:cNvPr>
            <p:cNvSpPr>
              <a:spLocks/>
            </p:cNvSpPr>
            <p:nvPr/>
          </p:nvSpPr>
          <p:spPr bwMode="auto">
            <a:xfrm>
              <a:off x="1451204" y="2244031"/>
              <a:ext cx="1287996" cy="2295776"/>
            </a:xfrm>
            <a:custGeom>
              <a:avLst/>
              <a:gdLst>
                <a:gd name="T0" fmla="*/ 2147483647 w 2263"/>
                <a:gd name="T1" fmla="*/ 2147483647 h 4005"/>
                <a:gd name="T2" fmla="*/ 2147483647 w 2263"/>
                <a:gd name="T3" fmla="*/ 0 h 4005"/>
                <a:gd name="T4" fmla="*/ 2147483647 w 2263"/>
                <a:gd name="T5" fmla="*/ 2147483647 h 4005"/>
                <a:gd name="T6" fmla="*/ 0 w 2263"/>
                <a:gd name="T7" fmla="*/ 2147483647 h 4005"/>
                <a:gd name="T8" fmla="*/ 2147483647 w 2263"/>
                <a:gd name="T9" fmla="*/ 2147483647 h 4005"/>
                <a:gd name="T10" fmla="*/ 2147483647 w 2263"/>
                <a:gd name="T11" fmla="*/ 2147483647 h 4005"/>
                <a:gd name="T12" fmla="*/ 2147483647 w 2263"/>
                <a:gd name="T13" fmla="*/ 2147483647 h 4005"/>
                <a:gd name="T14" fmla="*/ 2147483647 w 2263"/>
                <a:gd name="T15" fmla="*/ 2147483647 h 4005"/>
                <a:gd name="T16" fmla="*/ 2147483647 w 2263"/>
                <a:gd name="T17" fmla="*/ 2147483647 h 4005"/>
                <a:gd name="T18" fmla="*/ 2147483647 w 2263"/>
                <a:gd name="T19" fmla="*/ 2147483647 h 4005"/>
                <a:gd name="T20" fmla="*/ 2147483647 w 2263"/>
                <a:gd name="T21" fmla="*/ 2147483647 h 4005"/>
                <a:gd name="T22" fmla="*/ 2147483647 w 2263"/>
                <a:gd name="T23" fmla="*/ 2147483647 h 4005"/>
                <a:gd name="T24" fmla="*/ 2147483647 w 2263"/>
                <a:gd name="T25" fmla="*/ 2147483647 h 4005"/>
                <a:gd name="T26" fmla="*/ 2147483647 w 2263"/>
                <a:gd name="T27" fmla="*/ 2147483647 h 4005"/>
                <a:gd name="T28" fmla="*/ 2147483647 w 2263"/>
                <a:gd name="T29" fmla="*/ 2147483647 h 4005"/>
                <a:gd name="T30" fmla="*/ 2147483647 w 2263"/>
                <a:gd name="T31" fmla="*/ 2147483647 h 4005"/>
                <a:gd name="T32" fmla="*/ 2147483647 w 2263"/>
                <a:gd name="T33" fmla="*/ 2147483647 h 4005"/>
                <a:gd name="T34" fmla="*/ 2147483647 w 2263"/>
                <a:gd name="T35" fmla="*/ 2147483647 h 4005"/>
                <a:gd name="T36" fmla="*/ 2147483647 w 2263"/>
                <a:gd name="T37" fmla="*/ 2147483647 h 4005"/>
                <a:gd name="T38" fmla="*/ 2147483647 w 2263"/>
                <a:gd name="T39" fmla="*/ 2147483647 h 4005"/>
                <a:gd name="T40" fmla="*/ 2147483647 w 2263"/>
                <a:gd name="T41" fmla="*/ 2147483647 h 4005"/>
                <a:gd name="T42" fmla="*/ 2147483647 w 2263"/>
                <a:gd name="T43" fmla="*/ 2147483647 h 4005"/>
                <a:gd name="T44" fmla="*/ 2147483647 w 2263"/>
                <a:gd name="T45" fmla="*/ 2147483647 h 4005"/>
                <a:gd name="T46" fmla="*/ 2147483647 w 2263"/>
                <a:gd name="T47" fmla="*/ 2147483647 h 4005"/>
                <a:gd name="T48" fmla="*/ 2147483647 w 2263"/>
                <a:gd name="T49" fmla="*/ 2147483647 h 4005"/>
                <a:gd name="T50" fmla="*/ 2147483647 w 2263"/>
                <a:gd name="T51" fmla="*/ 2147483647 h 4005"/>
                <a:gd name="T52" fmla="*/ 2147483647 w 2263"/>
                <a:gd name="T53" fmla="*/ 2147483647 h 4005"/>
                <a:gd name="T54" fmla="*/ 2147483647 w 2263"/>
                <a:gd name="T55" fmla="*/ 2147483647 h 4005"/>
                <a:gd name="T56" fmla="*/ 2147483647 w 2263"/>
                <a:gd name="T57" fmla="*/ 2147483647 h 4005"/>
                <a:gd name="T58" fmla="*/ 2147483647 w 2263"/>
                <a:gd name="T59" fmla="*/ 2147483647 h 4005"/>
                <a:gd name="T60" fmla="*/ 2147483647 w 2263"/>
                <a:gd name="T61" fmla="*/ 2147483647 h 4005"/>
                <a:gd name="T62" fmla="*/ 2147483647 w 2263"/>
                <a:gd name="T63" fmla="*/ 2147483647 h 4005"/>
                <a:gd name="T64" fmla="*/ 2147483647 w 2263"/>
                <a:gd name="T65" fmla="*/ 2147483647 h 4005"/>
                <a:gd name="T66" fmla="*/ 2147483647 w 2263"/>
                <a:gd name="T67" fmla="*/ 2147483647 h 4005"/>
                <a:gd name="T68" fmla="*/ 2147483647 w 2263"/>
                <a:gd name="T69" fmla="*/ 2147483647 h 4005"/>
                <a:gd name="T70" fmla="*/ 2147483647 w 2263"/>
                <a:gd name="T71" fmla="*/ 2147483647 h 4005"/>
                <a:gd name="T72" fmla="*/ 2147483647 w 2263"/>
                <a:gd name="T73" fmla="*/ 2147483647 h 4005"/>
                <a:gd name="T74" fmla="*/ 2147483647 w 2263"/>
                <a:gd name="T75" fmla="*/ 2147483647 h 4005"/>
                <a:gd name="T76" fmla="*/ 2147483647 w 2263"/>
                <a:gd name="T77" fmla="*/ 2147483647 h 4005"/>
                <a:gd name="T78" fmla="*/ 2147483647 w 2263"/>
                <a:gd name="T79" fmla="*/ 2147483647 h 4005"/>
                <a:gd name="T80" fmla="*/ 2147483647 w 2263"/>
                <a:gd name="T81" fmla="*/ 2147483647 h 4005"/>
                <a:gd name="T82" fmla="*/ 2147483647 w 2263"/>
                <a:gd name="T83" fmla="*/ 2147483647 h 4005"/>
                <a:gd name="T84" fmla="*/ 2147483647 w 2263"/>
                <a:gd name="T85" fmla="*/ 2147483647 h 4005"/>
                <a:gd name="T86" fmla="*/ 2147483647 w 2263"/>
                <a:gd name="T87" fmla="*/ 2147483647 h 4005"/>
                <a:gd name="T88" fmla="*/ 2147483647 w 2263"/>
                <a:gd name="T89" fmla="*/ 2147483647 h 40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63"/>
                <a:gd name="T136" fmla="*/ 0 h 4005"/>
                <a:gd name="T137" fmla="*/ 2263 w 2263"/>
                <a:gd name="T138" fmla="*/ 4005 h 400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63" h="4005">
                  <a:moveTo>
                    <a:pt x="1945" y="2846"/>
                  </a:moveTo>
                  <a:lnTo>
                    <a:pt x="994" y="1377"/>
                  </a:lnTo>
                  <a:lnTo>
                    <a:pt x="1281" y="312"/>
                  </a:lnTo>
                  <a:lnTo>
                    <a:pt x="215" y="0"/>
                  </a:lnTo>
                  <a:lnTo>
                    <a:pt x="197" y="226"/>
                  </a:lnTo>
                  <a:lnTo>
                    <a:pt x="115" y="427"/>
                  </a:lnTo>
                  <a:lnTo>
                    <a:pt x="20" y="508"/>
                  </a:lnTo>
                  <a:lnTo>
                    <a:pt x="0" y="578"/>
                  </a:lnTo>
                  <a:lnTo>
                    <a:pt x="24" y="614"/>
                  </a:lnTo>
                  <a:lnTo>
                    <a:pt x="83" y="848"/>
                  </a:lnTo>
                  <a:lnTo>
                    <a:pt x="82" y="876"/>
                  </a:lnTo>
                  <a:lnTo>
                    <a:pt x="64" y="902"/>
                  </a:lnTo>
                  <a:lnTo>
                    <a:pt x="33" y="1155"/>
                  </a:lnTo>
                  <a:lnTo>
                    <a:pt x="136" y="1386"/>
                  </a:lnTo>
                  <a:lnTo>
                    <a:pt x="140" y="1429"/>
                  </a:lnTo>
                  <a:lnTo>
                    <a:pt x="126" y="1472"/>
                  </a:lnTo>
                  <a:lnTo>
                    <a:pt x="132" y="1494"/>
                  </a:lnTo>
                  <a:lnTo>
                    <a:pt x="160" y="1537"/>
                  </a:lnTo>
                  <a:lnTo>
                    <a:pt x="190" y="1550"/>
                  </a:lnTo>
                  <a:lnTo>
                    <a:pt x="194" y="1567"/>
                  </a:lnTo>
                  <a:lnTo>
                    <a:pt x="209" y="1579"/>
                  </a:lnTo>
                  <a:lnTo>
                    <a:pt x="230" y="1570"/>
                  </a:lnTo>
                  <a:lnTo>
                    <a:pt x="238" y="1560"/>
                  </a:lnTo>
                  <a:lnTo>
                    <a:pt x="263" y="1488"/>
                  </a:lnTo>
                  <a:lnTo>
                    <a:pt x="332" y="1512"/>
                  </a:lnTo>
                  <a:lnTo>
                    <a:pt x="388" y="1554"/>
                  </a:lnTo>
                  <a:lnTo>
                    <a:pt x="348" y="1565"/>
                  </a:lnTo>
                  <a:lnTo>
                    <a:pt x="315" y="1563"/>
                  </a:lnTo>
                  <a:lnTo>
                    <a:pt x="281" y="1586"/>
                  </a:lnTo>
                  <a:lnTo>
                    <a:pt x="279" y="1620"/>
                  </a:lnTo>
                  <a:lnTo>
                    <a:pt x="303" y="1724"/>
                  </a:lnTo>
                  <a:lnTo>
                    <a:pt x="299" y="1753"/>
                  </a:lnTo>
                  <a:lnTo>
                    <a:pt x="249" y="1664"/>
                  </a:lnTo>
                  <a:lnTo>
                    <a:pt x="246" y="1633"/>
                  </a:lnTo>
                  <a:lnTo>
                    <a:pt x="226" y="1622"/>
                  </a:lnTo>
                  <a:lnTo>
                    <a:pt x="207" y="1659"/>
                  </a:lnTo>
                  <a:lnTo>
                    <a:pt x="202" y="1865"/>
                  </a:lnTo>
                  <a:lnTo>
                    <a:pt x="234" y="1928"/>
                  </a:lnTo>
                  <a:lnTo>
                    <a:pt x="296" y="1958"/>
                  </a:lnTo>
                  <a:lnTo>
                    <a:pt x="311" y="2016"/>
                  </a:lnTo>
                  <a:lnTo>
                    <a:pt x="294" y="2078"/>
                  </a:lnTo>
                  <a:lnTo>
                    <a:pt x="252" y="2097"/>
                  </a:lnTo>
                  <a:lnTo>
                    <a:pt x="237" y="2165"/>
                  </a:lnTo>
                  <a:lnTo>
                    <a:pt x="410" y="2564"/>
                  </a:lnTo>
                  <a:lnTo>
                    <a:pt x="438" y="2590"/>
                  </a:lnTo>
                  <a:lnTo>
                    <a:pt x="426" y="2650"/>
                  </a:lnTo>
                  <a:lnTo>
                    <a:pt x="462" y="2684"/>
                  </a:lnTo>
                  <a:lnTo>
                    <a:pt x="479" y="2729"/>
                  </a:lnTo>
                  <a:lnTo>
                    <a:pt x="479" y="2742"/>
                  </a:lnTo>
                  <a:lnTo>
                    <a:pt x="457" y="2776"/>
                  </a:lnTo>
                  <a:lnTo>
                    <a:pt x="441" y="2902"/>
                  </a:lnTo>
                  <a:lnTo>
                    <a:pt x="447" y="2926"/>
                  </a:lnTo>
                  <a:lnTo>
                    <a:pt x="573" y="2991"/>
                  </a:lnTo>
                  <a:lnTo>
                    <a:pt x="628" y="3042"/>
                  </a:lnTo>
                  <a:lnTo>
                    <a:pt x="657" y="3033"/>
                  </a:lnTo>
                  <a:lnTo>
                    <a:pt x="690" y="3047"/>
                  </a:lnTo>
                  <a:lnTo>
                    <a:pt x="776" y="3121"/>
                  </a:lnTo>
                  <a:lnTo>
                    <a:pt x="790" y="3160"/>
                  </a:lnTo>
                  <a:lnTo>
                    <a:pt x="890" y="3240"/>
                  </a:lnTo>
                  <a:lnTo>
                    <a:pt x="904" y="3266"/>
                  </a:lnTo>
                  <a:lnTo>
                    <a:pt x="930" y="3238"/>
                  </a:lnTo>
                  <a:lnTo>
                    <a:pt x="953" y="3243"/>
                  </a:lnTo>
                  <a:lnTo>
                    <a:pt x="1004" y="3309"/>
                  </a:lnTo>
                  <a:lnTo>
                    <a:pt x="1001" y="3367"/>
                  </a:lnTo>
                  <a:lnTo>
                    <a:pt x="1005" y="3380"/>
                  </a:lnTo>
                  <a:lnTo>
                    <a:pt x="1077" y="3406"/>
                  </a:lnTo>
                  <a:lnTo>
                    <a:pt x="1252" y="3662"/>
                  </a:lnTo>
                  <a:lnTo>
                    <a:pt x="1272" y="3722"/>
                  </a:lnTo>
                  <a:lnTo>
                    <a:pt x="1258" y="3909"/>
                  </a:lnTo>
                  <a:lnTo>
                    <a:pt x="1944" y="4005"/>
                  </a:lnTo>
                  <a:lnTo>
                    <a:pt x="1978" y="3977"/>
                  </a:lnTo>
                  <a:lnTo>
                    <a:pt x="2023" y="3991"/>
                  </a:lnTo>
                  <a:lnTo>
                    <a:pt x="2057" y="3947"/>
                  </a:lnTo>
                  <a:lnTo>
                    <a:pt x="2063" y="3909"/>
                  </a:lnTo>
                  <a:lnTo>
                    <a:pt x="2003" y="3853"/>
                  </a:lnTo>
                  <a:lnTo>
                    <a:pt x="2021" y="3808"/>
                  </a:lnTo>
                  <a:lnTo>
                    <a:pt x="2010" y="3775"/>
                  </a:lnTo>
                  <a:lnTo>
                    <a:pt x="2017" y="3738"/>
                  </a:lnTo>
                  <a:lnTo>
                    <a:pt x="2044" y="3738"/>
                  </a:lnTo>
                  <a:lnTo>
                    <a:pt x="2088" y="3693"/>
                  </a:lnTo>
                  <a:lnTo>
                    <a:pt x="2099" y="3649"/>
                  </a:lnTo>
                  <a:lnTo>
                    <a:pt x="2114" y="3638"/>
                  </a:lnTo>
                  <a:lnTo>
                    <a:pt x="2121" y="3550"/>
                  </a:lnTo>
                  <a:lnTo>
                    <a:pt x="2154" y="3534"/>
                  </a:lnTo>
                  <a:lnTo>
                    <a:pt x="2170" y="3504"/>
                  </a:lnTo>
                  <a:lnTo>
                    <a:pt x="2263" y="3460"/>
                  </a:lnTo>
                  <a:lnTo>
                    <a:pt x="2242" y="3388"/>
                  </a:lnTo>
                  <a:lnTo>
                    <a:pt x="2206" y="3352"/>
                  </a:lnTo>
                  <a:lnTo>
                    <a:pt x="2160" y="3212"/>
                  </a:lnTo>
                  <a:lnTo>
                    <a:pt x="2166" y="3173"/>
                  </a:lnTo>
                  <a:lnTo>
                    <a:pt x="1945" y="2846"/>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79" name="Freeform 262">
              <a:extLst>
                <a:ext uri="{FF2B5EF4-FFF2-40B4-BE49-F238E27FC236}">
                  <a16:creationId xmlns:a16="http://schemas.microsoft.com/office/drawing/2014/main" id="{029F162D-AB63-4F2B-8F19-3C919748C0A7}"/>
                </a:ext>
              </a:extLst>
            </p:cNvPr>
            <p:cNvSpPr>
              <a:spLocks/>
            </p:cNvSpPr>
            <p:nvPr/>
          </p:nvSpPr>
          <p:spPr bwMode="auto">
            <a:xfrm>
              <a:off x="2559107" y="3666765"/>
              <a:ext cx="1119157" cy="1320878"/>
            </a:xfrm>
            <a:custGeom>
              <a:avLst/>
              <a:gdLst>
                <a:gd name="T0" fmla="*/ 2147483647 w 1966"/>
                <a:gd name="T1" fmla="*/ 2147483647 h 2305"/>
                <a:gd name="T2" fmla="*/ 2147483647 w 1966"/>
                <a:gd name="T3" fmla="*/ 2147483647 h 2305"/>
                <a:gd name="T4" fmla="*/ 2147483647 w 1966"/>
                <a:gd name="T5" fmla="*/ 2147483647 h 2305"/>
                <a:gd name="T6" fmla="*/ 2147483647 w 1966"/>
                <a:gd name="T7" fmla="*/ 2147483647 h 2305"/>
                <a:gd name="T8" fmla="*/ 2147483647 w 1966"/>
                <a:gd name="T9" fmla="*/ 2147483647 h 2305"/>
                <a:gd name="T10" fmla="*/ 0 w 1966"/>
                <a:gd name="T11" fmla="*/ 2147483647 h 2305"/>
                <a:gd name="T12" fmla="*/ 2147483647 w 1966"/>
                <a:gd name="T13" fmla="*/ 2147483647 h 2305"/>
                <a:gd name="T14" fmla="*/ 2147483647 w 1966"/>
                <a:gd name="T15" fmla="*/ 2147483647 h 2305"/>
                <a:gd name="T16" fmla="*/ 2147483647 w 1966"/>
                <a:gd name="T17" fmla="*/ 2147483647 h 2305"/>
                <a:gd name="T18" fmla="*/ 2147483647 w 1966"/>
                <a:gd name="T19" fmla="*/ 2147483647 h 2305"/>
                <a:gd name="T20" fmla="*/ 2147483647 w 1966"/>
                <a:gd name="T21" fmla="*/ 2147483647 h 2305"/>
                <a:gd name="T22" fmla="*/ 2147483647 w 1966"/>
                <a:gd name="T23" fmla="*/ 2147483647 h 2305"/>
                <a:gd name="T24" fmla="*/ 2147483647 w 1966"/>
                <a:gd name="T25" fmla="*/ 2147483647 h 2305"/>
                <a:gd name="T26" fmla="*/ 2147483647 w 1966"/>
                <a:gd name="T27" fmla="*/ 2147483647 h 2305"/>
                <a:gd name="T28" fmla="*/ 2147483647 w 1966"/>
                <a:gd name="T29" fmla="*/ 2147483647 h 2305"/>
                <a:gd name="T30" fmla="*/ 2147483647 w 1966"/>
                <a:gd name="T31" fmla="*/ 2147483647 h 2305"/>
                <a:gd name="T32" fmla="*/ 2147483647 w 1966"/>
                <a:gd name="T33" fmla="*/ 2147483647 h 2305"/>
                <a:gd name="T34" fmla="*/ 2147483647 w 1966"/>
                <a:gd name="T35" fmla="*/ 2147483647 h 2305"/>
                <a:gd name="T36" fmla="*/ 2147483647 w 1966"/>
                <a:gd name="T37" fmla="*/ 2147483647 h 2305"/>
                <a:gd name="T38" fmla="*/ 2147483647 w 1966"/>
                <a:gd name="T39" fmla="*/ 2147483647 h 2305"/>
                <a:gd name="T40" fmla="*/ 2147483647 w 1966"/>
                <a:gd name="T41" fmla="*/ 2147483647 h 2305"/>
                <a:gd name="T42" fmla="*/ 2147483647 w 1966"/>
                <a:gd name="T43" fmla="*/ 2147483647 h 2305"/>
                <a:gd name="T44" fmla="*/ 2147483647 w 1966"/>
                <a:gd name="T45" fmla="*/ 2147483647 h 2305"/>
                <a:gd name="T46" fmla="*/ 2147483647 w 1966"/>
                <a:gd name="T47" fmla="*/ 2147483647 h 2305"/>
                <a:gd name="T48" fmla="*/ 2147483647 w 1966"/>
                <a:gd name="T49" fmla="*/ 2147483647 h 2305"/>
                <a:gd name="T50" fmla="*/ 2147483647 w 1966"/>
                <a:gd name="T51" fmla="*/ 2147483647 h 2305"/>
                <a:gd name="T52" fmla="*/ 2147483647 w 1966"/>
                <a:gd name="T53" fmla="*/ 2147483647 h 2305"/>
                <a:gd name="T54" fmla="*/ 2147483647 w 1966"/>
                <a:gd name="T55" fmla="*/ 2147483647 h 2305"/>
                <a:gd name="T56" fmla="*/ 2147483647 w 1966"/>
                <a:gd name="T57" fmla="*/ 2147483647 h 2305"/>
                <a:gd name="T58" fmla="*/ 2147483647 w 1966"/>
                <a:gd name="T59" fmla="*/ 2147483647 h 2305"/>
                <a:gd name="T60" fmla="*/ 2147483647 w 1966"/>
                <a:gd name="T61" fmla="*/ 2147483647 h 2305"/>
                <a:gd name="T62" fmla="*/ 2147483647 w 1966"/>
                <a:gd name="T63" fmla="*/ 2147483647 h 2305"/>
                <a:gd name="T64" fmla="*/ 2147483647 w 1966"/>
                <a:gd name="T65" fmla="*/ 2147483647 h 2305"/>
                <a:gd name="T66" fmla="*/ 2147483647 w 1966"/>
                <a:gd name="T67" fmla="*/ 2147483647 h 2305"/>
                <a:gd name="T68" fmla="*/ 2147483647 w 1966"/>
                <a:gd name="T69" fmla="*/ 2147483647 h 2305"/>
                <a:gd name="T70" fmla="*/ 2147483647 w 1966"/>
                <a:gd name="T71" fmla="*/ 2147483647 h 2305"/>
                <a:gd name="T72" fmla="*/ 2147483647 w 1966"/>
                <a:gd name="T73" fmla="*/ 2147483647 h 2305"/>
                <a:gd name="T74" fmla="*/ 2147483647 w 1966"/>
                <a:gd name="T75" fmla="*/ 2147483647 h 2305"/>
                <a:gd name="T76" fmla="*/ 2147483647 w 1966"/>
                <a:gd name="T77" fmla="*/ 0 h 2305"/>
                <a:gd name="T78" fmla="*/ 2147483647 w 1966"/>
                <a:gd name="T79" fmla="*/ 2147483647 h 23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66"/>
                <a:gd name="T121" fmla="*/ 0 h 2305"/>
                <a:gd name="T122" fmla="*/ 1966 w 1966"/>
                <a:gd name="T123" fmla="*/ 2305 h 23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66" h="2305">
                  <a:moveTo>
                    <a:pt x="754" y="43"/>
                  </a:moveTo>
                  <a:lnTo>
                    <a:pt x="1966" y="251"/>
                  </a:lnTo>
                  <a:lnTo>
                    <a:pt x="1660" y="2305"/>
                  </a:lnTo>
                  <a:lnTo>
                    <a:pt x="1074" y="2212"/>
                  </a:lnTo>
                  <a:lnTo>
                    <a:pt x="1" y="1558"/>
                  </a:lnTo>
                  <a:lnTo>
                    <a:pt x="0" y="1523"/>
                  </a:lnTo>
                  <a:lnTo>
                    <a:pt x="34" y="1495"/>
                  </a:lnTo>
                  <a:lnTo>
                    <a:pt x="79" y="1509"/>
                  </a:lnTo>
                  <a:lnTo>
                    <a:pt x="113" y="1465"/>
                  </a:lnTo>
                  <a:lnTo>
                    <a:pt x="119" y="1427"/>
                  </a:lnTo>
                  <a:lnTo>
                    <a:pt x="59" y="1371"/>
                  </a:lnTo>
                  <a:lnTo>
                    <a:pt x="77" y="1326"/>
                  </a:lnTo>
                  <a:lnTo>
                    <a:pt x="66" y="1293"/>
                  </a:lnTo>
                  <a:lnTo>
                    <a:pt x="73" y="1256"/>
                  </a:lnTo>
                  <a:lnTo>
                    <a:pt x="100" y="1256"/>
                  </a:lnTo>
                  <a:lnTo>
                    <a:pt x="144" y="1211"/>
                  </a:lnTo>
                  <a:lnTo>
                    <a:pt x="155" y="1167"/>
                  </a:lnTo>
                  <a:lnTo>
                    <a:pt x="170" y="1156"/>
                  </a:lnTo>
                  <a:lnTo>
                    <a:pt x="177" y="1068"/>
                  </a:lnTo>
                  <a:lnTo>
                    <a:pt x="210" y="1052"/>
                  </a:lnTo>
                  <a:lnTo>
                    <a:pt x="226" y="1022"/>
                  </a:lnTo>
                  <a:lnTo>
                    <a:pt x="319" y="978"/>
                  </a:lnTo>
                  <a:lnTo>
                    <a:pt x="298" y="906"/>
                  </a:lnTo>
                  <a:lnTo>
                    <a:pt x="262" y="870"/>
                  </a:lnTo>
                  <a:lnTo>
                    <a:pt x="216" y="730"/>
                  </a:lnTo>
                  <a:lnTo>
                    <a:pt x="231" y="641"/>
                  </a:lnTo>
                  <a:lnTo>
                    <a:pt x="249" y="637"/>
                  </a:lnTo>
                  <a:lnTo>
                    <a:pt x="260" y="422"/>
                  </a:lnTo>
                  <a:lnTo>
                    <a:pt x="280" y="370"/>
                  </a:lnTo>
                  <a:lnTo>
                    <a:pt x="267" y="339"/>
                  </a:lnTo>
                  <a:lnTo>
                    <a:pt x="285" y="312"/>
                  </a:lnTo>
                  <a:lnTo>
                    <a:pt x="332" y="276"/>
                  </a:lnTo>
                  <a:lnTo>
                    <a:pt x="359" y="294"/>
                  </a:lnTo>
                  <a:lnTo>
                    <a:pt x="386" y="294"/>
                  </a:lnTo>
                  <a:lnTo>
                    <a:pt x="407" y="338"/>
                  </a:lnTo>
                  <a:lnTo>
                    <a:pt x="431" y="347"/>
                  </a:lnTo>
                  <a:lnTo>
                    <a:pt x="448" y="339"/>
                  </a:lnTo>
                  <a:lnTo>
                    <a:pt x="480" y="293"/>
                  </a:lnTo>
                  <a:lnTo>
                    <a:pt x="540" y="0"/>
                  </a:lnTo>
                  <a:lnTo>
                    <a:pt x="754" y="43"/>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0" name="Freeform 272">
              <a:extLst>
                <a:ext uri="{FF2B5EF4-FFF2-40B4-BE49-F238E27FC236}">
                  <a16:creationId xmlns:a16="http://schemas.microsoft.com/office/drawing/2014/main" id="{60454212-AE96-4C87-8FE4-EE395596173A}"/>
                </a:ext>
              </a:extLst>
            </p:cNvPr>
            <p:cNvSpPr>
              <a:spLocks/>
            </p:cNvSpPr>
            <p:nvPr/>
          </p:nvSpPr>
          <p:spPr bwMode="auto">
            <a:xfrm>
              <a:off x="3940364" y="4033766"/>
              <a:ext cx="2315497" cy="2277990"/>
            </a:xfrm>
            <a:custGeom>
              <a:avLst/>
              <a:gdLst>
                <a:gd name="T0" fmla="*/ 2147483647 w 4064"/>
                <a:gd name="T1" fmla="*/ 2147483647 h 3973"/>
                <a:gd name="T2" fmla="*/ 2147483647 w 4064"/>
                <a:gd name="T3" fmla="*/ 2147483647 h 3973"/>
                <a:gd name="T4" fmla="*/ 2147483647 w 4064"/>
                <a:gd name="T5" fmla="*/ 2147483647 h 3973"/>
                <a:gd name="T6" fmla="*/ 2147483647 w 4064"/>
                <a:gd name="T7" fmla="*/ 2147483647 h 3973"/>
                <a:gd name="T8" fmla="*/ 2147483647 w 4064"/>
                <a:gd name="T9" fmla="*/ 2147483647 h 3973"/>
                <a:gd name="T10" fmla="*/ 2147483647 w 4064"/>
                <a:gd name="T11" fmla="*/ 2147483647 h 3973"/>
                <a:gd name="T12" fmla="*/ 2147483647 w 4064"/>
                <a:gd name="T13" fmla="*/ 2147483647 h 3973"/>
                <a:gd name="T14" fmla="*/ 2147483647 w 4064"/>
                <a:gd name="T15" fmla="*/ 2147483647 h 3973"/>
                <a:gd name="T16" fmla="*/ 2147483647 w 4064"/>
                <a:gd name="T17" fmla="*/ 2147483647 h 3973"/>
                <a:gd name="T18" fmla="*/ 2147483647 w 4064"/>
                <a:gd name="T19" fmla="*/ 2147483647 h 3973"/>
                <a:gd name="T20" fmla="*/ 2147483647 w 4064"/>
                <a:gd name="T21" fmla="*/ 2147483647 h 3973"/>
                <a:gd name="T22" fmla="*/ 2147483647 w 4064"/>
                <a:gd name="T23" fmla="*/ 2147483647 h 3973"/>
                <a:gd name="T24" fmla="*/ 2147483647 w 4064"/>
                <a:gd name="T25" fmla="*/ 2147483647 h 3973"/>
                <a:gd name="T26" fmla="*/ 2147483647 w 4064"/>
                <a:gd name="T27" fmla="*/ 2147483647 h 3973"/>
                <a:gd name="T28" fmla="*/ 2147483647 w 4064"/>
                <a:gd name="T29" fmla="*/ 2147483647 h 3973"/>
                <a:gd name="T30" fmla="*/ 2147483647 w 4064"/>
                <a:gd name="T31" fmla="*/ 2147483647 h 3973"/>
                <a:gd name="T32" fmla="*/ 2147483647 w 4064"/>
                <a:gd name="T33" fmla="*/ 2147483647 h 3973"/>
                <a:gd name="T34" fmla="*/ 2147483647 w 4064"/>
                <a:gd name="T35" fmla="*/ 2147483647 h 3973"/>
                <a:gd name="T36" fmla="*/ 2147483647 w 4064"/>
                <a:gd name="T37" fmla="*/ 2147483647 h 3973"/>
                <a:gd name="T38" fmla="*/ 2147483647 w 4064"/>
                <a:gd name="T39" fmla="*/ 2147483647 h 3973"/>
                <a:gd name="T40" fmla="*/ 2147483647 w 4064"/>
                <a:gd name="T41" fmla="*/ 2147483647 h 3973"/>
                <a:gd name="T42" fmla="*/ 2147483647 w 4064"/>
                <a:gd name="T43" fmla="*/ 2147483647 h 3973"/>
                <a:gd name="T44" fmla="*/ 2147483647 w 4064"/>
                <a:gd name="T45" fmla="*/ 2147483647 h 3973"/>
                <a:gd name="T46" fmla="*/ 2147483647 w 4064"/>
                <a:gd name="T47" fmla="*/ 2147483647 h 3973"/>
                <a:gd name="T48" fmla="*/ 2147483647 w 4064"/>
                <a:gd name="T49" fmla="*/ 2147483647 h 3973"/>
                <a:gd name="T50" fmla="*/ 2147483647 w 4064"/>
                <a:gd name="T51" fmla="*/ 2147483647 h 3973"/>
                <a:gd name="T52" fmla="*/ 2147483647 w 4064"/>
                <a:gd name="T53" fmla="*/ 2147483647 h 3973"/>
                <a:gd name="T54" fmla="*/ 2147483647 w 4064"/>
                <a:gd name="T55" fmla="*/ 2147483647 h 3973"/>
                <a:gd name="T56" fmla="*/ 2147483647 w 4064"/>
                <a:gd name="T57" fmla="*/ 2147483647 h 3973"/>
                <a:gd name="T58" fmla="*/ 2147483647 w 4064"/>
                <a:gd name="T59" fmla="*/ 2147483647 h 3973"/>
                <a:gd name="T60" fmla="*/ 2147483647 w 4064"/>
                <a:gd name="T61" fmla="*/ 2147483647 h 3973"/>
                <a:gd name="T62" fmla="*/ 2147483647 w 4064"/>
                <a:gd name="T63" fmla="*/ 2147483647 h 3973"/>
                <a:gd name="T64" fmla="*/ 2147483647 w 4064"/>
                <a:gd name="T65" fmla="*/ 2147483647 h 3973"/>
                <a:gd name="T66" fmla="*/ 2147483647 w 4064"/>
                <a:gd name="T67" fmla="*/ 2147483647 h 3973"/>
                <a:gd name="T68" fmla="*/ 2147483647 w 4064"/>
                <a:gd name="T69" fmla="*/ 2147483647 h 3973"/>
                <a:gd name="T70" fmla="*/ 2147483647 w 4064"/>
                <a:gd name="T71" fmla="*/ 2147483647 h 3973"/>
                <a:gd name="T72" fmla="*/ 2147483647 w 4064"/>
                <a:gd name="T73" fmla="*/ 2147483647 h 3973"/>
                <a:gd name="T74" fmla="*/ 2147483647 w 4064"/>
                <a:gd name="T75" fmla="*/ 2147483647 h 3973"/>
                <a:gd name="T76" fmla="*/ 2147483647 w 4064"/>
                <a:gd name="T77" fmla="*/ 2147483647 h 3973"/>
                <a:gd name="T78" fmla="*/ 2147483647 w 4064"/>
                <a:gd name="T79" fmla="*/ 2147483647 h 3973"/>
                <a:gd name="T80" fmla="*/ 2147483647 w 4064"/>
                <a:gd name="T81" fmla="*/ 2147483647 h 3973"/>
                <a:gd name="T82" fmla="*/ 2147483647 w 4064"/>
                <a:gd name="T83" fmla="*/ 2147483647 h 3973"/>
                <a:gd name="T84" fmla="*/ 2147483647 w 4064"/>
                <a:gd name="T85" fmla="*/ 2147483647 h 3973"/>
                <a:gd name="T86" fmla="*/ 2147483647 w 4064"/>
                <a:gd name="T87" fmla="*/ 2147483647 h 3973"/>
                <a:gd name="T88" fmla="*/ 2147483647 w 4064"/>
                <a:gd name="T89" fmla="*/ 2147483647 h 3973"/>
                <a:gd name="T90" fmla="*/ 2147483647 w 4064"/>
                <a:gd name="T91" fmla="*/ 2147483647 h 3973"/>
                <a:gd name="T92" fmla="*/ 2147483647 w 4064"/>
                <a:gd name="T93" fmla="*/ 2147483647 h 3973"/>
                <a:gd name="T94" fmla="*/ 2147483647 w 4064"/>
                <a:gd name="T95" fmla="*/ 2147483647 h 3973"/>
                <a:gd name="T96" fmla="*/ 2147483647 w 4064"/>
                <a:gd name="T97" fmla="*/ 2147483647 h 3973"/>
                <a:gd name="T98" fmla="*/ 2147483647 w 4064"/>
                <a:gd name="T99" fmla="*/ 2147483647 h 3973"/>
                <a:gd name="T100" fmla="*/ 2147483647 w 4064"/>
                <a:gd name="T101" fmla="*/ 2147483647 h 3973"/>
                <a:gd name="T102" fmla="*/ 2147483647 w 4064"/>
                <a:gd name="T103" fmla="*/ 2147483647 h 3973"/>
                <a:gd name="T104" fmla="*/ 2147483647 w 4064"/>
                <a:gd name="T105" fmla="*/ 2147483647 h 3973"/>
                <a:gd name="T106" fmla="*/ 2147483647 w 4064"/>
                <a:gd name="T107" fmla="*/ 2147483647 h 3973"/>
                <a:gd name="T108" fmla="*/ 2147483647 w 4064"/>
                <a:gd name="T109" fmla="*/ 2147483647 h 3973"/>
                <a:gd name="T110" fmla="*/ 2147483647 w 4064"/>
                <a:gd name="T111" fmla="*/ 2147483647 h 39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64"/>
                <a:gd name="T169" fmla="*/ 0 h 3973"/>
                <a:gd name="T170" fmla="*/ 4064 w 4064"/>
                <a:gd name="T171" fmla="*/ 3973 h 397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64" h="3973">
                  <a:moveTo>
                    <a:pt x="14" y="1590"/>
                  </a:moveTo>
                  <a:lnTo>
                    <a:pt x="89" y="1647"/>
                  </a:lnTo>
                  <a:lnTo>
                    <a:pt x="121" y="1724"/>
                  </a:lnTo>
                  <a:lnTo>
                    <a:pt x="189" y="1765"/>
                  </a:lnTo>
                  <a:lnTo>
                    <a:pt x="230" y="1840"/>
                  </a:lnTo>
                  <a:lnTo>
                    <a:pt x="483" y="2084"/>
                  </a:lnTo>
                  <a:lnTo>
                    <a:pt x="536" y="2378"/>
                  </a:lnTo>
                  <a:lnTo>
                    <a:pt x="609" y="2496"/>
                  </a:lnTo>
                  <a:lnTo>
                    <a:pt x="840" y="2705"/>
                  </a:lnTo>
                  <a:lnTo>
                    <a:pt x="971" y="2740"/>
                  </a:lnTo>
                  <a:lnTo>
                    <a:pt x="1150" y="2463"/>
                  </a:lnTo>
                  <a:lnTo>
                    <a:pt x="1217" y="2443"/>
                  </a:lnTo>
                  <a:lnTo>
                    <a:pt x="1280" y="2465"/>
                  </a:lnTo>
                  <a:lnTo>
                    <a:pt x="1538" y="2475"/>
                  </a:lnTo>
                  <a:lnTo>
                    <a:pt x="1764" y="2741"/>
                  </a:lnTo>
                  <a:lnTo>
                    <a:pt x="1863" y="3017"/>
                  </a:lnTo>
                  <a:lnTo>
                    <a:pt x="1953" y="3125"/>
                  </a:lnTo>
                  <a:lnTo>
                    <a:pt x="1999" y="3236"/>
                  </a:lnTo>
                  <a:lnTo>
                    <a:pt x="2098" y="3311"/>
                  </a:lnTo>
                  <a:lnTo>
                    <a:pt x="2174" y="3597"/>
                  </a:lnTo>
                  <a:lnTo>
                    <a:pt x="2270" y="3752"/>
                  </a:lnTo>
                  <a:lnTo>
                    <a:pt x="2367" y="3822"/>
                  </a:lnTo>
                  <a:lnTo>
                    <a:pt x="2454" y="3835"/>
                  </a:lnTo>
                  <a:lnTo>
                    <a:pt x="2540" y="3888"/>
                  </a:lnTo>
                  <a:lnTo>
                    <a:pt x="2702" y="3905"/>
                  </a:lnTo>
                  <a:lnTo>
                    <a:pt x="2813" y="3962"/>
                  </a:lnTo>
                  <a:lnTo>
                    <a:pt x="2918" y="3973"/>
                  </a:lnTo>
                  <a:lnTo>
                    <a:pt x="2923" y="3961"/>
                  </a:lnTo>
                  <a:lnTo>
                    <a:pt x="2898" y="3939"/>
                  </a:lnTo>
                  <a:lnTo>
                    <a:pt x="2862" y="3831"/>
                  </a:lnTo>
                  <a:lnTo>
                    <a:pt x="2854" y="3821"/>
                  </a:lnTo>
                  <a:lnTo>
                    <a:pt x="2817" y="3608"/>
                  </a:lnTo>
                  <a:lnTo>
                    <a:pt x="2845" y="3590"/>
                  </a:lnTo>
                  <a:lnTo>
                    <a:pt x="2848" y="3520"/>
                  </a:lnTo>
                  <a:lnTo>
                    <a:pt x="2841" y="3510"/>
                  </a:lnTo>
                  <a:lnTo>
                    <a:pt x="2803" y="3500"/>
                  </a:lnTo>
                  <a:lnTo>
                    <a:pt x="2786" y="3488"/>
                  </a:lnTo>
                  <a:lnTo>
                    <a:pt x="2794" y="3467"/>
                  </a:lnTo>
                  <a:lnTo>
                    <a:pt x="2837" y="3466"/>
                  </a:lnTo>
                  <a:lnTo>
                    <a:pt x="2855" y="3483"/>
                  </a:lnTo>
                  <a:lnTo>
                    <a:pt x="2882" y="3466"/>
                  </a:lnTo>
                  <a:lnTo>
                    <a:pt x="2897" y="3345"/>
                  </a:lnTo>
                  <a:lnTo>
                    <a:pt x="2865" y="3286"/>
                  </a:lnTo>
                  <a:lnTo>
                    <a:pt x="2951" y="3272"/>
                  </a:lnTo>
                  <a:lnTo>
                    <a:pt x="2982" y="3214"/>
                  </a:lnTo>
                  <a:lnTo>
                    <a:pt x="2978" y="3200"/>
                  </a:lnTo>
                  <a:lnTo>
                    <a:pt x="2945" y="3208"/>
                  </a:lnTo>
                  <a:lnTo>
                    <a:pt x="2947" y="3180"/>
                  </a:lnTo>
                  <a:lnTo>
                    <a:pt x="3006" y="3148"/>
                  </a:lnTo>
                  <a:lnTo>
                    <a:pt x="3026" y="3152"/>
                  </a:lnTo>
                  <a:lnTo>
                    <a:pt x="3061" y="3114"/>
                  </a:lnTo>
                  <a:lnTo>
                    <a:pt x="3067" y="3092"/>
                  </a:lnTo>
                  <a:lnTo>
                    <a:pt x="3079" y="3078"/>
                  </a:lnTo>
                  <a:lnTo>
                    <a:pt x="3137" y="3074"/>
                  </a:lnTo>
                  <a:lnTo>
                    <a:pt x="3160" y="3062"/>
                  </a:lnTo>
                  <a:lnTo>
                    <a:pt x="3164" y="3035"/>
                  </a:lnTo>
                  <a:lnTo>
                    <a:pt x="3131" y="3008"/>
                  </a:lnTo>
                  <a:lnTo>
                    <a:pt x="3131" y="2980"/>
                  </a:lnTo>
                  <a:lnTo>
                    <a:pt x="3141" y="2963"/>
                  </a:lnTo>
                  <a:lnTo>
                    <a:pt x="3170" y="2976"/>
                  </a:lnTo>
                  <a:lnTo>
                    <a:pt x="3189" y="2993"/>
                  </a:lnTo>
                  <a:lnTo>
                    <a:pt x="3194" y="2990"/>
                  </a:lnTo>
                  <a:lnTo>
                    <a:pt x="3194" y="2965"/>
                  </a:lnTo>
                  <a:lnTo>
                    <a:pt x="3202" y="2954"/>
                  </a:lnTo>
                  <a:lnTo>
                    <a:pt x="3214" y="2958"/>
                  </a:lnTo>
                  <a:lnTo>
                    <a:pt x="3230" y="2985"/>
                  </a:lnTo>
                  <a:lnTo>
                    <a:pt x="3239" y="2987"/>
                  </a:lnTo>
                  <a:lnTo>
                    <a:pt x="3257" y="2978"/>
                  </a:lnTo>
                  <a:lnTo>
                    <a:pt x="3267" y="2952"/>
                  </a:lnTo>
                  <a:lnTo>
                    <a:pt x="3276" y="2946"/>
                  </a:lnTo>
                  <a:lnTo>
                    <a:pt x="3286" y="2997"/>
                  </a:lnTo>
                  <a:lnTo>
                    <a:pt x="3381" y="2967"/>
                  </a:lnTo>
                  <a:lnTo>
                    <a:pt x="3395" y="2969"/>
                  </a:lnTo>
                  <a:lnTo>
                    <a:pt x="3390" y="2979"/>
                  </a:lnTo>
                  <a:lnTo>
                    <a:pt x="3258" y="3036"/>
                  </a:lnTo>
                  <a:lnTo>
                    <a:pt x="3246" y="3052"/>
                  </a:lnTo>
                  <a:lnTo>
                    <a:pt x="3258" y="3058"/>
                  </a:lnTo>
                  <a:lnTo>
                    <a:pt x="3564" y="2887"/>
                  </a:lnTo>
                  <a:lnTo>
                    <a:pt x="3614" y="2769"/>
                  </a:lnTo>
                  <a:lnTo>
                    <a:pt x="3621" y="2582"/>
                  </a:lnTo>
                  <a:lnTo>
                    <a:pt x="3638" y="2565"/>
                  </a:lnTo>
                  <a:lnTo>
                    <a:pt x="3656" y="2556"/>
                  </a:lnTo>
                  <a:lnTo>
                    <a:pt x="3670" y="2557"/>
                  </a:lnTo>
                  <a:lnTo>
                    <a:pt x="3674" y="2625"/>
                  </a:lnTo>
                  <a:lnTo>
                    <a:pt x="3716" y="2627"/>
                  </a:lnTo>
                  <a:lnTo>
                    <a:pt x="3705" y="2652"/>
                  </a:lnTo>
                  <a:lnTo>
                    <a:pt x="3669" y="2666"/>
                  </a:lnTo>
                  <a:lnTo>
                    <a:pt x="3681" y="2672"/>
                  </a:lnTo>
                  <a:lnTo>
                    <a:pt x="3864" y="2588"/>
                  </a:lnTo>
                  <a:lnTo>
                    <a:pt x="3965" y="2583"/>
                  </a:lnTo>
                  <a:lnTo>
                    <a:pt x="3935" y="2547"/>
                  </a:lnTo>
                  <a:lnTo>
                    <a:pt x="3965" y="2518"/>
                  </a:lnTo>
                  <a:lnTo>
                    <a:pt x="3981" y="2478"/>
                  </a:lnTo>
                  <a:lnTo>
                    <a:pt x="4004" y="2453"/>
                  </a:lnTo>
                  <a:lnTo>
                    <a:pt x="4011" y="2423"/>
                  </a:lnTo>
                  <a:lnTo>
                    <a:pt x="4006" y="2373"/>
                  </a:lnTo>
                  <a:lnTo>
                    <a:pt x="3993" y="2350"/>
                  </a:lnTo>
                  <a:lnTo>
                    <a:pt x="4010" y="2311"/>
                  </a:lnTo>
                  <a:lnTo>
                    <a:pt x="3999" y="2275"/>
                  </a:lnTo>
                  <a:lnTo>
                    <a:pt x="4050" y="2176"/>
                  </a:lnTo>
                  <a:lnTo>
                    <a:pt x="4047" y="2150"/>
                  </a:lnTo>
                  <a:lnTo>
                    <a:pt x="4059" y="2132"/>
                  </a:lnTo>
                  <a:lnTo>
                    <a:pt x="4046" y="2110"/>
                  </a:lnTo>
                  <a:lnTo>
                    <a:pt x="4064" y="2099"/>
                  </a:lnTo>
                  <a:lnTo>
                    <a:pt x="4050" y="2077"/>
                  </a:lnTo>
                  <a:lnTo>
                    <a:pt x="4057" y="2043"/>
                  </a:lnTo>
                  <a:lnTo>
                    <a:pt x="4047" y="2041"/>
                  </a:lnTo>
                  <a:lnTo>
                    <a:pt x="4048" y="2039"/>
                  </a:lnTo>
                  <a:lnTo>
                    <a:pt x="4037" y="2038"/>
                  </a:lnTo>
                  <a:lnTo>
                    <a:pt x="4011" y="1996"/>
                  </a:lnTo>
                  <a:lnTo>
                    <a:pt x="4020" y="1975"/>
                  </a:lnTo>
                  <a:lnTo>
                    <a:pt x="3990" y="1937"/>
                  </a:lnTo>
                  <a:lnTo>
                    <a:pt x="3997" y="1923"/>
                  </a:lnTo>
                  <a:lnTo>
                    <a:pt x="3963" y="1896"/>
                  </a:lnTo>
                  <a:lnTo>
                    <a:pt x="3968" y="1855"/>
                  </a:lnTo>
                  <a:lnTo>
                    <a:pt x="3959" y="1824"/>
                  </a:lnTo>
                  <a:lnTo>
                    <a:pt x="3895" y="1749"/>
                  </a:lnTo>
                  <a:lnTo>
                    <a:pt x="3890" y="1179"/>
                  </a:lnTo>
                  <a:lnTo>
                    <a:pt x="3846" y="1166"/>
                  </a:lnTo>
                  <a:lnTo>
                    <a:pt x="3785" y="1178"/>
                  </a:lnTo>
                  <a:lnTo>
                    <a:pt x="3761" y="1148"/>
                  </a:lnTo>
                  <a:lnTo>
                    <a:pt x="3639" y="1107"/>
                  </a:lnTo>
                  <a:lnTo>
                    <a:pt x="3607" y="1068"/>
                  </a:lnTo>
                  <a:lnTo>
                    <a:pt x="3531" y="1029"/>
                  </a:lnTo>
                  <a:lnTo>
                    <a:pt x="3497" y="1066"/>
                  </a:lnTo>
                  <a:lnTo>
                    <a:pt x="3438" y="1061"/>
                  </a:lnTo>
                  <a:lnTo>
                    <a:pt x="3421" y="1036"/>
                  </a:lnTo>
                  <a:lnTo>
                    <a:pt x="3367" y="1056"/>
                  </a:lnTo>
                  <a:lnTo>
                    <a:pt x="3365" y="1071"/>
                  </a:lnTo>
                  <a:lnTo>
                    <a:pt x="3316" y="1054"/>
                  </a:lnTo>
                  <a:lnTo>
                    <a:pt x="3255" y="1079"/>
                  </a:lnTo>
                  <a:lnTo>
                    <a:pt x="3236" y="1103"/>
                  </a:lnTo>
                  <a:lnTo>
                    <a:pt x="3209" y="1102"/>
                  </a:lnTo>
                  <a:lnTo>
                    <a:pt x="3201" y="1125"/>
                  </a:lnTo>
                  <a:lnTo>
                    <a:pt x="3174" y="1092"/>
                  </a:lnTo>
                  <a:lnTo>
                    <a:pt x="3091" y="1068"/>
                  </a:lnTo>
                  <a:lnTo>
                    <a:pt x="3062" y="1038"/>
                  </a:lnTo>
                  <a:lnTo>
                    <a:pt x="2972" y="1064"/>
                  </a:lnTo>
                  <a:lnTo>
                    <a:pt x="2979" y="1078"/>
                  </a:lnTo>
                  <a:lnTo>
                    <a:pt x="2955" y="1111"/>
                  </a:lnTo>
                  <a:lnTo>
                    <a:pt x="2934" y="1084"/>
                  </a:lnTo>
                  <a:lnTo>
                    <a:pt x="2936" y="1047"/>
                  </a:lnTo>
                  <a:lnTo>
                    <a:pt x="2866" y="1074"/>
                  </a:lnTo>
                  <a:lnTo>
                    <a:pt x="2854" y="1046"/>
                  </a:lnTo>
                  <a:lnTo>
                    <a:pt x="2821" y="1043"/>
                  </a:lnTo>
                  <a:lnTo>
                    <a:pt x="2818" y="1018"/>
                  </a:lnTo>
                  <a:lnTo>
                    <a:pt x="2804" y="1011"/>
                  </a:lnTo>
                  <a:lnTo>
                    <a:pt x="2731" y="1055"/>
                  </a:lnTo>
                  <a:lnTo>
                    <a:pt x="2706" y="1042"/>
                  </a:lnTo>
                  <a:lnTo>
                    <a:pt x="2710" y="1008"/>
                  </a:lnTo>
                  <a:lnTo>
                    <a:pt x="2671" y="993"/>
                  </a:lnTo>
                  <a:lnTo>
                    <a:pt x="2667" y="949"/>
                  </a:lnTo>
                  <a:lnTo>
                    <a:pt x="2589" y="948"/>
                  </a:lnTo>
                  <a:lnTo>
                    <a:pt x="2557" y="973"/>
                  </a:lnTo>
                  <a:lnTo>
                    <a:pt x="2518" y="938"/>
                  </a:lnTo>
                  <a:lnTo>
                    <a:pt x="2474" y="943"/>
                  </a:lnTo>
                  <a:lnTo>
                    <a:pt x="2406" y="912"/>
                  </a:lnTo>
                  <a:lnTo>
                    <a:pt x="2347" y="912"/>
                  </a:lnTo>
                  <a:lnTo>
                    <a:pt x="2338" y="865"/>
                  </a:lnTo>
                  <a:lnTo>
                    <a:pt x="2295" y="817"/>
                  </a:lnTo>
                  <a:lnTo>
                    <a:pt x="2276" y="848"/>
                  </a:lnTo>
                  <a:lnTo>
                    <a:pt x="2236" y="833"/>
                  </a:lnTo>
                  <a:lnTo>
                    <a:pt x="2209" y="843"/>
                  </a:lnTo>
                  <a:lnTo>
                    <a:pt x="2140" y="773"/>
                  </a:lnTo>
                  <a:lnTo>
                    <a:pt x="2103" y="770"/>
                  </a:lnTo>
                  <a:lnTo>
                    <a:pt x="2139" y="61"/>
                  </a:lnTo>
                  <a:lnTo>
                    <a:pt x="1250" y="0"/>
                  </a:lnTo>
                  <a:lnTo>
                    <a:pt x="1111" y="1643"/>
                  </a:lnTo>
                  <a:lnTo>
                    <a:pt x="0" y="1527"/>
                  </a:lnTo>
                  <a:lnTo>
                    <a:pt x="14" y="1590"/>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1" name="Freeform 312">
              <a:extLst>
                <a:ext uri="{FF2B5EF4-FFF2-40B4-BE49-F238E27FC236}">
                  <a16:creationId xmlns:a16="http://schemas.microsoft.com/office/drawing/2014/main" id="{6C8191DA-82E1-4AB1-85B9-3744CEB86201}"/>
                </a:ext>
              </a:extLst>
            </p:cNvPr>
            <p:cNvSpPr>
              <a:spLocks/>
            </p:cNvSpPr>
            <p:nvPr/>
          </p:nvSpPr>
          <p:spPr bwMode="auto">
            <a:xfrm>
              <a:off x="1571804" y="1424340"/>
              <a:ext cx="1308900" cy="1112319"/>
            </a:xfrm>
            <a:custGeom>
              <a:avLst/>
              <a:gdLst>
                <a:gd name="T0" fmla="*/ 2147483647 w 2294"/>
                <a:gd name="T1" fmla="*/ 2147483647 h 1940"/>
                <a:gd name="T2" fmla="*/ 0 w 2294"/>
                <a:gd name="T3" fmla="*/ 2147483647 h 1940"/>
                <a:gd name="T4" fmla="*/ 2147483647 w 2294"/>
                <a:gd name="T5" fmla="*/ 2147483647 h 1940"/>
                <a:gd name="T6" fmla="*/ 2147483647 w 2294"/>
                <a:gd name="T7" fmla="*/ 2147483647 h 1940"/>
                <a:gd name="T8" fmla="*/ 2147483647 w 2294"/>
                <a:gd name="T9" fmla="*/ 2147483647 h 1940"/>
                <a:gd name="T10" fmla="*/ 2147483647 w 2294"/>
                <a:gd name="T11" fmla="*/ 2147483647 h 1940"/>
                <a:gd name="T12" fmla="*/ 2147483647 w 2294"/>
                <a:gd name="T13" fmla="*/ 2147483647 h 1940"/>
                <a:gd name="T14" fmla="*/ 2147483647 w 2294"/>
                <a:gd name="T15" fmla="*/ 2147483647 h 1940"/>
                <a:gd name="T16" fmla="*/ 2147483647 w 2294"/>
                <a:gd name="T17" fmla="*/ 2147483647 h 1940"/>
                <a:gd name="T18" fmla="*/ 2147483647 w 2294"/>
                <a:gd name="T19" fmla="*/ 2147483647 h 1940"/>
                <a:gd name="T20" fmla="*/ 2147483647 w 2294"/>
                <a:gd name="T21" fmla="*/ 2147483647 h 1940"/>
                <a:gd name="T22" fmla="*/ 2147483647 w 2294"/>
                <a:gd name="T23" fmla="*/ 2147483647 h 1940"/>
                <a:gd name="T24" fmla="*/ 2147483647 w 2294"/>
                <a:gd name="T25" fmla="*/ 2147483647 h 1940"/>
                <a:gd name="T26" fmla="*/ 2147483647 w 2294"/>
                <a:gd name="T27" fmla="*/ 2147483647 h 1940"/>
                <a:gd name="T28" fmla="*/ 2147483647 w 2294"/>
                <a:gd name="T29" fmla="*/ 0 h 1940"/>
                <a:gd name="T30" fmla="*/ 2147483647 w 2294"/>
                <a:gd name="T31" fmla="*/ 2147483647 h 1940"/>
                <a:gd name="T32" fmla="*/ 2147483647 w 2294"/>
                <a:gd name="T33" fmla="*/ 2147483647 h 1940"/>
                <a:gd name="T34" fmla="*/ 2147483647 w 2294"/>
                <a:gd name="T35" fmla="*/ 2147483647 h 1940"/>
                <a:gd name="T36" fmla="*/ 2147483647 w 2294"/>
                <a:gd name="T37" fmla="*/ 2147483647 h 1940"/>
                <a:gd name="T38" fmla="*/ 2147483647 w 2294"/>
                <a:gd name="T39" fmla="*/ 2147483647 h 1940"/>
                <a:gd name="T40" fmla="*/ 2147483647 w 2294"/>
                <a:gd name="T41" fmla="*/ 2147483647 h 1940"/>
                <a:gd name="T42" fmla="*/ 2147483647 w 2294"/>
                <a:gd name="T43" fmla="*/ 2147483647 h 1940"/>
                <a:gd name="T44" fmla="*/ 2147483647 w 2294"/>
                <a:gd name="T45" fmla="*/ 2147483647 h 1940"/>
                <a:gd name="T46" fmla="*/ 2147483647 w 2294"/>
                <a:gd name="T47" fmla="*/ 2147483647 h 1940"/>
                <a:gd name="T48" fmla="*/ 2147483647 w 2294"/>
                <a:gd name="T49" fmla="*/ 2147483647 h 1940"/>
                <a:gd name="T50" fmla="*/ 2147483647 w 2294"/>
                <a:gd name="T51" fmla="*/ 2147483647 h 1940"/>
                <a:gd name="T52" fmla="*/ 2147483647 w 2294"/>
                <a:gd name="T53" fmla="*/ 2147483647 h 1940"/>
                <a:gd name="T54" fmla="*/ 2147483647 w 2294"/>
                <a:gd name="T55" fmla="*/ 2147483647 h 1940"/>
                <a:gd name="T56" fmla="*/ 2147483647 w 2294"/>
                <a:gd name="T57" fmla="*/ 2147483647 h 1940"/>
                <a:gd name="T58" fmla="*/ 2147483647 w 2294"/>
                <a:gd name="T59" fmla="*/ 2147483647 h 1940"/>
                <a:gd name="T60" fmla="*/ 2147483647 w 2294"/>
                <a:gd name="T61" fmla="*/ 2147483647 h 1940"/>
                <a:gd name="T62" fmla="*/ 2147483647 w 2294"/>
                <a:gd name="T63" fmla="*/ 2147483647 h 1940"/>
                <a:gd name="T64" fmla="*/ 2147483647 w 2294"/>
                <a:gd name="T65" fmla="*/ 2147483647 h 1940"/>
                <a:gd name="T66" fmla="*/ 2147483647 w 2294"/>
                <a:gd name="T67" fmla="*/ 2147483647 h 1940"/>
                <a:gd name="T68" fmla="*/ 2147483647 w 2294"/>
                <a:gd name="T69" fmla="*/ 2147483647 h 1940"/>
                <a:gd name="T70" fmla="*/ 2147483647 w 2294"/>
                <a:gd name="T71" fmla="*/ 2147483647 h 1940"/>
                <a:gd name="T72" fmla="*/ 2147483647 w 2294"/>
                <a:gd name="T73" fmla="*/ 2147483647 h 1940"/>
                <a:gd name="T74" fmla="*/ 2147483647 w 2294"/>
                <a:gd name="T75" fmla="*/ 2147483647 h 1940"/>
                <a:gd name="T76" fmla="*/ 2147483647 w 2294"/>
                <a:gd name="T77" fmla="*/ 2147483647 h 1940"/>
                <a:gd name="T78" fmla="*/ 2147483647 w 2294"/>
                <a:gd name="T79" fmla="*/ 2147483647 h 1940"/>
                <a:gd name="T80" fmla="*/ 2147483647 w 2294"/>
                <a:gd name="T81" fmla="*/ 2147483647 h 1940"/>
                <a:gd name="T82" fmla="*/ 2147483647 w 2294"/>
                <a:gd name="T83" fmla="*/ 2147483647 h 1940"/>
                <a:gd name="T84" fmla="*/ 2147483647 w 2294"/>
                <a:gd name="T85" fmla="*/ 2147483647 h 1940"/>
                <a:gd name="T86" fmla="*/ 2147483647 w 2294"/>
                <a:gd name="T87" fmla="*/ 2147483647 h 1940"/>
                <a:gd name="T88" fmla="*/ 2147483647 w 2294"/>
                <a:gd name="T89" fmla="*/ 2147483647 h 1940"/>
                <a:gd name="T90" fmla="*/ 2147483647 w 2294"/>
                <a:gd name="T91" fmla="*/ 2147483647 h 1940"/>
                <a:gd name="T92" fmla="*/ 2147483647 w 2294"/>
                <a:gd name="T93" fmla="*/ 2147483647 h 1940"/>
                <a:gd name="T94" fmla="*/ 2147483647 w 2294"/>
                <a:gd name="T95" fmla="*/ 2147483647 h 1940"/>
                <a:gd name="T96" fmla="*/ 2147483647 w 2294"/>
                <a:gd name="T97" fmla="*/ 2147483647 h 1940"/>
                <a:gd name="T98" fmla="*/ 2147483647 w 2294"/>
                <a:gd name="T99" fmla="*/ 2147483647 h 1940"/>
                <a:gd name="T100" fmla="*/ 2147483647 w 2294"/>
                <a:gd name="T101" fmla="*/ 2147483647 h 1940"/>
                <a:gd name="T102" fmla="*/ 2147483647 w 2294"/>
                <a:gd name="T103" fmla="*/ 2147483647 h 1940"/>
                <a:gd name="T104" fmla="*/ 2147483647 w 2294"/>
                <a:gd name="T105" fmla="*/ 2147483647 h 19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94"/>
                <a:gd name="T160" fmla="*/ 0 h 1940"/>
                <a:gd name="T161" fmla="*/ 2294 w 2294"/>
                <a:gd name="T162" fmla="*/ 1940 h 19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94" h="1940">
                  <a:moveTo>
                    <a:pt x="1066" y="1742"/>
                  </a:moveTo>
                  <a:lnTo>
                    <a:pt x="0" y="1430"/>
                  </a:lnTo>
                  <a:lnTo>
                    <a:pt x="33" y="1103"/>
                  </a:lnTo>
                  <a:lnTo>
                    <a:pt x="96" y="985"/>
                  </a:lnTo>
                  <a:lnTo>
                    <a:pt x="136" y="946"/>
                  </a:lnTo>
                  <a:lnTo>
                    <a:pt x="172" y="935"/>
                  </a:lnTo>
                  <a:lnTo>
                    <a:pt x="178" y="898"/>
                  </a:lnTo>
                  <a:lnTo>
                    <a:pt x="170" y="895"/>
                  </a:lnTo>
                  <a:lnTo>
                    <a:pt x="439" y="252"/>
                  </a:lnTo>
                  <a:lnTo>
                    <a:pt x="468" y="218"/>
                  </a:lnTo>
                  <a:lnTo>
                    <a:pt x="479" y="167"/>
                  </a:lnTo>
                  <a:lnTo>
                    <a:pt x="496" y="143"/>
                  </a:lnTo>
                  <a:lnTo>
                    <a:pt x="486" y="125"/>
                  </a:lnTo>
                  <a:lnTo>
                    <a:pt x="531" y="7"/>
                  </a:lnTo>
                  <a:lnTo>
                    <a:pt x="550" y="0"/>
                  </a:lnTo>
                  <a:lnTo>
                    <a:pt x="638" y="19"/>
                  </a:lnTo>
                  <a:lnTo>
                    <a:pt x="683" y="51"/>
                  </a:lnTo>
                  <a:lnTo>
                    <a:pt x="693" y="39"/>
                  </a:lnTo>
                  <a:lnTo>
                    <a:pt x="751" y="105"/>
                  </a:lnTo>
                  <a:lnTo>
                    <a:pt x="757" y="144"/>
                  </a:lnTo>
                  <a:lnTo>
                    <a:pt x="741" y="258"/>
                  </a:lnTo>
                  <a:lnTo>
                    <a:pt x="845" y="324"/>
                  </a:lnTo>
                  <a:lnTo>
                    <a:pt x="923" y="323"/>
                  </a:lnTo>
                  <a:lnTo>
                    <a:pt x="977" y="305"/>
                  </a:lnTo>
                  <a:lnTo>
                    <a:pt x="1100" y="341"/>
                  </a:lnTo>
                  <a:lnTo>
                    <a:pt x="1128" y="386"/>
                  </a:lnTo>
                  <a:lnTo>
                    <a:pt x="1273" y="375"/>
                  </a:lnTo>
                  <a:lnTo>
                    <a:pt x="1305" y="403"/>
                  </a:lnTo>
                  <a:lnTo>
                    <a:pt x="1369" y="408"/>
                  </a:lnTo>
                  <a:lnTo>
                    <a:pt x="1445" y="393"/>
                  </a:lnTo>
                  <a:lnTo>
                    <a:pt x="1517" y="402"/>
                  </a:lnTo>
                  <a:lnTo>
                    <a:pt x="1546" y="383"/>
                  </a:lnTo>
                  <a:lnTo>
                    <a:pt x="1667" y="409"/>
                  </a:lnTo>
                  <a:lnTo>
                    <a:pt x="1696" y="396"/>
                  </a:lnTo>
                  <a:lnTo>
                    <a:pt x="2218" y="524"/>
                  </a:lnTo>
                  <a:lnTo>
                    <a:pt x="2236" y="592"/>
                  </a:lnTo>
                  <a:lnTo>
                    <a:pt x="2284" y="628"/>
                  </a:lnTo>
                  <a:lnTo>
                    <a:pt x="2294" y="688"/>
                  </a:lnTo>
                  <a:lnTo>
                    <a:pt x="2224" y="767"/>
                  </a:lnTo>
                  <a:lnTo>
                    <a:pt x="2193" y="829"/>
                  </a:lnTo>
                  <a:lnTo>
                    <a:pt x="2149" y="874"/>
                  </a:lnTo>
                  <a:lnTo>
                    <a:pt x="2141" y="909"/>
                  </a:lnTo>
                  <a:lnTo>
                    <a:pt x="2118" y="939"/>
                  </a:lnTo>
                  <a:lnTo>
                    <a:pt x="2077" y="962"/>
                  </a:lnTo>
                  <a:lnTo>
                    <a:pt x="2009" y="1044"/>
                  </a:lnTo>
                  <a:lnTo>
                    <a:pt x="1999" y="1114"/>
                  </a:lnTo>
                  <a:lnTo>
                    <a:pt x="2049" y="1133"/>
                  </a:lnTo>
                  <a:lnTo>
                    <a:pt x="2064" y="1173"/>
                  </a:lnTo>
                  <a:lnTo>
                    <a:pt x="2037" y="1197"/>
                  </a:lnTo>
                  <a:lnTo>
                    <a:pt x="2041" y="1227"/>
                  </a:lnTo>
                  <a:lnTo>
                    <a:pt x="2003" y="1288"/>
                  </a:lnTo>
                  <a:lnTo>
                    <a:pt x="1849" y="1940"/>
                  </a:lnTo>
                  <a:lnTo>
                    <a:pt x="1066" y="1742"/>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2" name="Freeform 314">
              <a:extLst>
                <a:ext uri="{FF2B5EF4-FFF2-40B4-BE49-F238E27FC236}">
                  <a16:creationId xmlns:a16="http://schemas.microsoft.com/office/drawing/2014/main" id="{98FB0399-3EF3-4BF8-8AC6-46997ED0B0AA}"/>
                </a:ext>
              </a:extLst>
            </p:cNvPr>
            <p:cNvSpPr>
              <a:spLocks/>
            </p:cNvSpPr>
            <p:nvPr/>
          </p:nvSpPr>
          <p:spPr bwMode="auto">
            <a:xfrm>
              <a:off x="2866232" y="2635280"/>
              <a:ext cx="934239" cy="1175373"/>
            </a:xfrm>
            <a:custGeom>
              <a:avLst/>
              <a:gdLst>
                <a:gd name="T0" fmla="*/ 2147483647 w 1642"/>
                <a:gd name="T1" fmla="*/ 2147483647 h 2050"/>
                <a:gd name="T2" fmla="*/ 2147483647 w 1642"/>
                <a:gd name="T3" fmla="*/ 2147483647 h 2050"/>
                <a:gd name="T4" fmla="*/ 2147483647 w 1642"/>
                <a:gd name="T5" fmla="*/ 2147483647 h 2050"/>
                <a:gd name="T6" fmla="*/ 2147483647 w 1642"/>
                <a:gd name="T7" fmla="*/ 2147483647 h 2050"/>
                <a:gd name="T8" fmla="*/ 2147483647 w 1642"/>
                <a:gd name="T9" fmla="*/ 2147483647 h 2050"/>
                <a:gd name="T10" fmla="*/ 0 w 1642"/>
                <a:gd name="T11" fmla="*/ 2147483647 h 2050"/>
                <a:gd name="T12" fmla="*/ 2147483647 w 1642"/>
                <a:gd name="T13" fmla="*/ 0 h 2050"/>
                <a:gd name="T14" fmla="*/ 2147483647 w 1642"/>
                <a:gd name="T15" fmla="*/ 2147483647 h 2050"/>
                <a:gd name="T16" fmla="*/ 0 60000 65536"/>
                <a:gd name="T17" fmla="*/ 0 60000 65536"/>
                <a:gd name="T18" fmla="*/ 0 60000 65536"/>
                <a:gd name="T19" fmla="*/ 0 60000 65536"/>
                <a:gd name="T20" fmla="*/ 0 60000 65536"/>
                <a:gd name="T21" fmla="*/ 0 60000 65536"/>
                <a:gd name="T22" fmla="*/ 0 60000 65536"/>
                <a:gd name="T23" fmla="*/ 0 60000 65536"/>
                <a:gd name="T24" fmla="*/ 0 w 1642"/>
                <a:gd name="T25" fmla="*/ 0 h 2050"/>
                <a:gd name="T26" fmla="*/ 1642 w 1642"/>
                <a:gd name="T27" fmla="*/ 2050 h 20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2" h="2050">
                  <a:moveTo>
                    <a:pt x="534" y="33"/>
                  </a:moveTo>
                  <a:lnTo>
                    <a:pt x="1163" y="149"/>
                  </a:lnTo>
                  <a:lnTo>
                    <a:pt x="1100" y="512"/>
                  </a:lnTo>
                  <a:lnTo>
                    <a:pt x="1642" y="599"/>
                  </a:lnTo>
                  <a:lnTo>
                    <a:pt x="1426" y="2050"/>
                  </a:lnTo>
                  <a:lnTo>
                    <a:pt x="0" y="1799"/>
                  </a:lnTo>
                  <a:lnTo>
                    <a:pt x="366" y="0"/>
                  </a:lnTo>
                  <a:lnTo>
                    <a:pt x="534" y="33"/>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3" name="Freeform 320">
              <a:extLst>
                <a:ext uri="{FF2B5EF4-FFF2-40B4-BE49-F238E27FC236}">
                  <a16:creationId xmlns:a16="http://schemas.microsoft.com/office/drawing/2014/main" id="{4BA8771F-159E-4178-AC8D-51904592E7B6}"/>
                </a:ext>
              </a:extLst>
            </p:cNvPr>
            <p:cNvSpPr>
              <a:spLocks/>
            </p:cNvSpPr>
            <p:nvPr/>
          </p:nvSpPr>
          <p:spPr bwMode="auto">
            <a:xfrm>
              <a:off x="4660743" y="3925445"/>
              <a:ext cx="1421458" cy="766336"/>
            </a:xfrm>
            <a:custGeom>
              <a:avLst/>
              <a:gdLst>
                <a:gd name="T0" fmla="*/ 2147483647 w 2495"/>
                <a:gd name="T1" fmla="*/ 2147483647 h 1335"/>
                <a:gd name="T2" fmla="*/ 2147483647 w 2495"/>
                <a:gd name="T3" fmla="*/ 2147483647 h 1335"/>
                <a:gd name="T4" fmla="*/ 2147483647 w 2495"/>
                <a:gd name="T5" fmla="*/ 2147483647 h 1335"/>
                <a:gd name="T6" fmla="*/ 2147483647 w 2495"/>
                <a:gd name="T7" fmla="*/ 2147483647 h 1335"/>
                <a:gd name="T8" fmla="*/ 2147483647 w 2495"/>
                <a:gd name="T9" fmla="*/ 2147483647 h 1335"/>
                <a:gd name="T10" fmla="*/ 2147483647 w 2495"/>
                <a:gd name="T11" fmla="*/ 2147483647 h 1335"/>
                <a:gd name="T12" fmla="*/ 2147483647 w 2495"/>
                <a:gd name="T13" fmla="*/ 2147483647 h 1335"/>
                <a:gd name="T14" fmla="*/ 2147483647 w 2495"/>
                <a:gd name="T15" fmla="*/ 2147483647 h 1335"/>
                <a:gd name="T16" fmla="*/ 2147483647 w 2495"/>
                <a:gd name="T17" fmla="*/ 2147483647 h 1335"/>
                <a:gd name="T18" fmla="*/ 2147483647 w 2495"/>
                <a:gd name="T19" fmla="*/ 2147483647 h 1335"/>
                <a:gd name="T20" fmla="*/ 2147483647 w 2495"/>
                <a:gd name="T21" fmla="*/ 2147483647 h 1335"/>
                <a:gd name="T22" fmla="*/ 2147483647 w 2495"/>
                <a:gd name="T23" fmla="*/ 2147483647 h 1335"/>
                <a:gd name="T24" fmla="*/ 2147483647 w 2495"/>
                <a:gd name="T25" fmla="*/ 2147483647 h 1335"/>
                <a:gd name="T26" fmla="*/ 2147483647 w 2495"/>
                <a:gd name="T27" fmla="*/ 2147483647 h 1335"/>
                <a:gd name="T28" fmla="*/ 2147483647 w 2495"/>
                <a:gd name="T29" fmla="*/ 2147483647 h 1335"/>
                <a:gd name="T30" fmla="*/ 2147483647 w 2495"/>
                <a:gd name="T31" fmla="*/ 2147483647 h 1335"/>
                <a:gd name="T32" fmla="*/ 2147483647 w 2495"/>
                <a:gd name="T33" fmla="*/ 2147483647 h 1335"/>
                <a:gd name="T34" fmla="*/ 2147483647 w 2495"/>
                <a:gd name="T35" fmla="*/ 2147483647 h 1335"/>
                <a:gd name="T36" fmla="*/ 2147483647 w 2495"/>
                <a:gd name="T37" fmla="*/ 2147483647 h 1335"/>
                <a:gd name="T38" fmla="*/ 2147483647 w 2495"/>
                <a:gd name="T39" fmla="*/ 2147483647 h 1335"/>
                <a:gd name="T40" fmla="*/ 2147483647 w 2495"/>
                <a:gd name="T41" fmla="*/ 2147483647 h 1335"/>
                <a:gd name="T42" fmla="*/ 2147483647 w 2495"/>
                <a:gd name="T43" fmla="*/ 2147483647 h 1335"/>
                <a:gd name="T44" fmla="*/ 2147483647 w 2495"/>
                <a:gd name="T45" fmla="*/ 2147483647 h 1335"/>
                <a:gd name="T46" fmla="*/ 2147483647 w 2495"/>
                <a:gd name="T47" fmla="*/ 2147483647 h 1335"/>
                <a:gd name="T48" fmla="*/ 2147483647 w 2495"/>
                <a:gd name="T49" fmla="*/ 2147483647 h 1335"/>
                <a:gd name="T50" fmla="*/ 2147483647 w 2495"/>
                <a:gd name="T51" fmla="*/ 2147483647 h 1335"/>
                <a:gd name="T52" fmla="*/ 2147483647 w 2495"/>
                <a:gd name="T53" fmla="*/ 2147483647 h 1335"/>
                <a:gd name="T54" fmla="*/ 2147483647 w 2495"/>
                <a:gd name="T55" fmla="*/ 2147483647 h 1335"/>
                <a:gd name="T56" fmla="*/ 2147483647 w 2495"/>
                <a:gd name="T57" fmla="*/ 2147483647 h 1335"/>
                <a:gd name="T58" fmla="*/ 2147483647 w 2495"/>
                <a:gd name="T59" fmla="*/ 2147483647 h 1335"/>
                <a:gd name="T60" fmla="*/ 2147483647 w 2495"/>
                <a:gd name="T61" fmla="*/ 2147483647 h 1335"/>
                <a:gd name="T62" fmla="*/ 2147483647 w 2495"/>
                <a:gd name="T63" fmla="*/ 2147483647 h 1335"/>
                <a:gd name="T64" fmla="*/ 2147483647 w 2495"/>
                <a:gd name="T65" fmla="*/ 2147483647 h 1335"/>
                <a:gd name="T66" fmla="*/ 2147483647 w 2495"/>
                <a:gd name="T67" fmla="*/ 2147483647 h 1335"/>
                <a:gd name="T68" fmla="*/ 2147483647 w 2495"/>
                <a:gd name="T69" fmla="*/ 2147483647 h 1335"/>
                <a:gd name="T70" fmla="*/ 2147483647 w 2495"/>
                <a:gd name="T71" fmla="*/ 2147483647 h 1335"/>
                <a:gd name="T72" fmla="*/ 2147483647 w 2495"/>
                <a:gd name="T73" fmla="*/ 2147483647 h 1335"/>
                <a:gd name="T74" fmla="*/ 2147483647 w 2495"/>
                <a:gd name="T75" fmla="*/ 2147483647 h 1335"/>
                <a:gd name="T76" fmla="*/ 2147483647 w 2495"/>
                <a:gd name="T77" fmla="*/ 2147483647 h 1335"/>
                <a:gd name="T78" fmla="*/ 2147483647 w 2495"/>
                <a:gd name="T79" fmla="*/ 2147483647 h 1335"/>
                <a:gd name="T80" fmla="*/ 2147483647 w 2495"/>
                <a:gd name="T81" fmla="*/ 2147483647 h 1335"/>
                <a:gd name="T82" fmla="*/ 2147483647 w 2495"/>
                <a:gd name="T83" fmla="*/ 2147483647 h 1335"/>
                <a:gd name="T84" fmla="*/ 2147483647 w 2495"/>
                <a:gd name="T85" fmla="*/ 2147483647 h 1335"/>
                <a:gd name="T86" fmla="*/ 2147483647 w 2495"/>
                <a:gd name="T87" fmla="*/ 2147483647 h 1335"/>
                <a:gd name="T88" fmla="*/ 2147483647 w 2495"/>
                <a:gd name="T89" fmla="*/ 2147483647 h 1335"/>
                <a:gd name="T90" fmla="*/ 2147483647 w 2495"/>
                <a:gd name="T91" fmla="*/ 2147483647 h 1335"/>
                <a:gd name="T92" fmla="*/ 2147483647 w 2495"/>
                <a:gd name="T93" fmla="*/ 2147483647 h 1335"/>
                <a:gd name="T94" fmla="*/ 2147483647 w 2495"/>
                <a:gd name="T95" fmla="*/ 2147483647 h 1335"/>
                <a:gd name="T96" fmla="*/ 2147483647 w 2495"/>
                <a:gd name="T97" fmla="*/ 0 h 1335"/>
                <a:gd name="T98" fmla="*/ 0 w 2495"/>
                <a:gd name="T99" fmla="*/ 2147483647 h 1335"/>
                <a:gd name="T100" fmla="*/ 2147483647 w 2495"/>
                <a:gd name="T101" fmla="*/ 2147483647 h 13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95"/>
                <a:gd name="T154" fmla="*/ 0 h 1335"/>
                <a:gd name="T155" fmla="*/ 2495 w 2495"/>
                <a:gd name="T156" fmla="*/ 1335 h 133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95" h="1335">
                  <a:moveTo>
                    <a:pt x="159" y="201"/>
                  </a:moveTo>
                  <a:lnTo>
                    <a:pt x="873" y="248"/>
                  </a:lnTo>
                  <a:lnTo>
                    <a:pt x="837" y="957"/>
                  </a:lnTo>
                  <a:lnTo>
                    <a:pt x="874" y="960"/>
                  </a:lnTo>
                  <a:lnTo>
                    <a:pt x="943" y="1030"/>
                  </a:lnTo>
                  <a:lnTo>
                    <a:pt x="970" y="1020"/>
                  </a:lnTo>
                  <a:lnTo>
                    <a:pt x="1010" y="1035"/>
                  </a:lnTo>
                  <a:lnTo>
                    <a:pt x="1029" y="1004"/>
                  </a:lnTo>
                  <a:lnTo>
                    <a:pt x="1072" y="1052"/>
                  </a:lnTo>
                  <a:lnTo>
                    <a:pt x="1081" y="1099"/>
                  </a:lnTo>
                  <a:lnTo>
                    <a:pt x="1140" y="1099"/>
                  </a:lnTo>
                  <a:lnTo>
                    <a:pt x="1208" y="1130"/>
                  </a:lnTo>
                  <a:lnTo>
                    <a:pt x="1252" y="1125"/>
                  </a:lnTo>
                  <a:lnTo>
                    <a:pt x="1291" y="1160"/>
                  </a:lnTo>
                  <a:lnTo>
                    <a:pt x="1323" y="1135"/>
                  </a:lnTo>
                  <a:lnTo>
                    <a:pt x="1401" y="1136"/>
                  </a:lnTo>
                  <a:lnTo>
                    <a:pt x="1405" y="1180"/>
                  </a:lnTo>
                  <a:lnTo>
                    <a:pt x="1444" y="1195"/>
                  </a:lnTo>
                  <a:lnTo>
                    <a:pt x="1440" y="1229"/>
                  </a:lnTo>
                  <a:lnTo>
                    <a:pt x="1465" y="1242"/>
                  </a:lnTo>
                  <a:lnTo>
                    <a:pt x="1538" y="1198"/>
                  </a:lnTo>
                  <a:lnTo>
                    <a:pt x="1552" y="1205"/>
                  </a:lnTo>
                  <a:lnTo>
                    <a:pt x="1555" y="1230"/>
                  </a:lnTo>
                  <a:lnTo>
                    <a:pt x="1588" y="1233"/>
                  </a:lnTo>
                  <a:lnTo>
                    <a:pt x="1600" y="1261"/>
                  </a:lnTo>
                  <a:lnTo>
                    <a:pt x="1670" y="1234"/>
                  </a:lnTo>
                  <a:lnTo>
                    <a:pt x="1668" y="1271"/>
                  </a:lnTo>
                  <a:lnTo>
                    <a:pt x="1689" y="1298"/>
                  </a:lnTo>
                  <a:lnTo>
                    <a:pt x="1713" y="1265"/>
                  </a:lnTo>
                  <a:lnTo>
                    <a:pt x="1706" y="1251"/>
                  </a:lnTo>
                  <a:lnTo>
                    <a:pt x="1796" y="1225"/>
                  </a:lnTo>
                  <a:lnTo>
                    <a:pt x="1825" y="1255"/>
                  </a:lnTo>
                  <a:lnTo>
                    <a:pt x="1908" y="1279"/>
                  </a:lnTo>
                  <a:lnTo>
                    <a:pt x="1935" y="1312"/>
                  </a:lnTo>
                  <a:lnTo>
                    <a:pt x="1943" y="1289"/>
                  </a:lnTo>
                  <a:lnTo>
                    <a:pt x="1970" y="1290"/>
                  </a:lnTo>
                  <a:lnTo>
                    <a:pt x="1989" y="1266"/>
                  </a:lnTo>
                  <a:lnTo>
                    <a:pt x="2050" y="1241"/>
                  </a:lnTo>
                  <a:lnTo>
                    <a:pt x="2099" y="1258"/>
                  </a:lnTo>
                  <a:lnTo>
                    <a:pt x="2101" y="1243"/>
                  </a:lnTo>
                  <a:lnTo>
                    <a:pt x="2155" y="1223"/>
                  </a:lnTo>
                  <a:lnTo>
                    <a:pt x="2172" y="1248"/>
                  </a:lnTo>
                  <a:lnTo>
                    <a:pt x="2231" y="1253"/>
                  </a:lnTo>
                  <a:lnTo>
                    <a:pt x="2265" y="1216"/>
                  </a:lnTo>
                  <a:lnTo>
                    <a:pt x="2341" y="1255"/>
                  </a:lnTo>
                  <a:lnTo>
                    <a:pt x="2373" y="1294"/>
                  </a:lnTo>
                  <a:lnTo>
                    <a:pt x="2495" y="1335"/>
                  </a:lnTo>
                  <a:lnTo>
                    <a:pt x="2447" y="98"/>
                  </a:lnTo>
                  <a:lnTo>
                    <a:pt x="15" y="0"/>
                  </a:lnTo>
                  <a:lnTo>
                    <a:pt x="0" y="188"/>
                  </a:lnTo>
                  <a:lnTo>
                    <a:pt x="159" y="201"/>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4" name="Freeform 330">
              <a:extLst>
                <a:ext uri="{FF2B5EF4-FFF2-40B4-BE49-F238E27FC236}">
                  <a16:creationId xmlns:a16="http://schemas.microsoft.com/office/drawing/2014/main" id="{843862A3-1B43-4C56-B35B-E7853D3F7C7F}"/>
                </a:ext>
              </a:extLst>
            </p:cNvPr>
            <p:cNvSpPr>
              <a:spLocks/>
            </p:cNvSpPr>
            <p:nvPr/>
          </p:nvSpPr>
          <p:spPr bwMode="auto">
            <a:xfrm>
              <a:off x="5681813" y="1387156"/>
              <a:ext cx="1053229" cy="1227109"/>
            </a:xfrm>
            <a:custGeom>
              <a:avLst/>
              <a:gdLst>
                <a:gd name="T0" fmla="*/ 2147483647 w 1853"/>
                <a:gd name="T1" fmla="*/ 2147483647 h 2142"/>
                <a:gd name="T2" fmla="*/ 2147483647 w 1853"/>
                <a:gd name="T3" fmla="*/ 2147483647 h 2142"/>
                <a:gd name="T4" fmla="*/ 2147483647 w 1853"/>
                <a:gd name="T5" fmla="*/ 2147483647 h 2142"/>
                <a:gd name="T6" fmla="*/ 2147483647 w 1853"/>
                <a:gd name="T7" fmla="*/ 2147483647 h 2142"/>
                <a:gd name="T8" fmla="*/ 2147483647 w 1853"/>
                <a:gd name="T9" fmla="*/ 2147483647 h 2142"/>
                <a:gd name="T10" fmla="*/ 2147483647 w 1853"/>
                <a:gd name="T11" fmla="*/ 2147483647 h 2142"/>
                <a:gd name="T12" fmla="*/ 2147483647 w 1853"/>
                <a:gd name="T13" fmla="*/ 2147483647 h 2142"/>
                <a:gd name="T14" fmla="*/ 2147483647 w 1853"/>
                <a:gd name="T15" fmla="*/ 2147483647 h 2142"/>
                <a:gd name="T16" fmla="*/ 2147483647 w 1853"/>
                <a:gd name="T17" fmla="*/ 2147483647 h 2142"/>
                <a:gd name="T18" fmla="*/ 2147483647 w 1853"/>
                <a:gd name="T19" fmla="*/ 2147483647 h 2142"/>
                <a:gd name="T20" fmla="*/ 2147483647 w 1853"/>
                <a:gd name="T21" fmla="*/ 2147483647 h 2142"/>
                <a:gd name="T22" fmla="*/ 2147483647 w 1853"/>
                <a:gd name="T23" fmla="*/ 2147483647 h 2142"/>
                <a:gd name="T24" fmla="*/ 2147483647 w 1853"/>
                <a:gd name="T25" fmla="*/ 2147483647 h 2142"/>
                <a:gd name="T26" fmla="*/ 2147483647 w 1853"/>
                <a:gd name="T27" fmla="*/ 2147483647 h 2142"/>
                <a:gd name="T28" fmla="*/ 2147483647 w 1853"/>
                <a:gd name="T29" fmla="*/ 2147483647 h 2142"/>
                <a:gd name="T30" fmla="*/ 2147483647 w 1853"/>
                <a:gd name="T31" fmla="*/ 2147483647 h 2142"/>
                <a:gd name="T32" fmla="*/ 2147483647 w 1853"/>
                <a:gd name="T33" fmla="*/ 2147483647 h 2142"/>
                <a:gd name="T34" fmla="*/ 2147483647 w 1853"/>
                <a:gd name="T35" fmla="*/ 2147483647 h 2142"/>
                <a:gd name="T36" fmla="*/ 2147483647 w 1853"/>
                <a:gd name="T37" fmla="*/ 2147483647 h 2142"/>
                <a:gd name="T38" fmla="*/ 2147483647 w 1853"/>
                <a:gd name="T39" fmla="*/ 2147483647 h 2142"/>
                <a:gd name="T40" fmla="*/ 2147483647 w 1853"/>
                <a:gd name="T41" fmla="*/ 2147483647 h 2142"/>
                <a:gd name="T42" fmla="*/ 2147483647 w 1853"/>
                <a:gd name="T43" fmla="*/ 2147483647 h 2142"/>
                <a:gd name="T44" fmla="*/ 2147483647 w 1853"/>
                <a:gd name="T45" fmla="*/ 2147483647 h 2142"/>
                <a:gd name="T46" fmla="*/ 2147483647 w 1853"/>
                <a:gd name="T47" fmla="*/ 2147483647 h 2142"/>
                <a:gd name="T48" fmla="*/ 2147483647 w 1853"/>
                <a:gd name="T49" fmla="*/ 2147483647 h 2142"/>
                <a:gd name="T50" fmla="*/ 2147483647 w 1853"/>
                <a:gd name="T51" fmla="*/ 2147483647 h 2142"/>
                <a:gd name="T52" fmla="*/ 2147483647 w 1853"/>
                <a:gd name="T53" fmla="*/ 2147483647 h 2142"/>
                <a:gd name="T54" fmla="*/ 2147483647 w 1853"/>
                <a:gd name="T55" fmla="*/ 2147483647 h 2142"/>
                <a:gd name="T56" fmla="*/ 2147483647 w 1853"/>
                <a:gd name="T57" fmla="*/ 2147483647 h 2142"/>
                <a:gd name="T58" fmla="*/ 2147483647 w 1853"/>
                <a:gd name="T59" fmla="*/ 2147483647 h 2142"/>
                <a:gd name="T60" fmla="*/ 2147483647 w 1853"/>
                <a:gd name="T61" fmla="*/ 2147483647 h 2142"/>
                <a:gd name="T62" fmla="*/ 2147483647 w 1853"/>
                <a:gd name="T63" fmla="*/ 2147483647 h 2142"/>
                <a:gd name="T64" fmla="*/ 2147483647 w 1853"/>
                <a:gd name="T65" fmla="*/ 2147483647 h 2142"/>
                <a:gd name="T66" fmla="*/ 2147483647 w 1853"/>
                <a:gd name="T67" fmla="*/ 2147483647 h 2142"/>
                <a:gd name="T68" fmla="*/ 2147483647 w 1853"/>
                <a:gd name="T69" fmla="*/ 2147483647 h 2142"/>
                <a:gd name="T70" fmla="*/ 2147483647 w 1853"/>
                <a:gd name="T71" fmla="*/ 2147483647 h 2142"/>
                <a:gd name="T72" fmla="*/ 2147483647 w 1853"/>
                <a:gd name="T73" fmla="*/ 2147483647 h 2142"/>
                <a:gd name="T74" fmla="*/ 2147483647 w 1853"/>
                <a:gd name="T75" fmla="*/ 2147483647 h 2142"/>
                <a:gd name="T76" fmla="*/ 2147483647 w 1853"/>
                <a:gd name="T77" fmla="*/ 2147483647 h 2142"/>
                <a:gd name="T78" fmla="*/ 2147483647 w 1853"/>
                <a:gd name="T79" fmla="*/ 2147483647 h 2142"/>
                <a:gd name="T80" fmla="*/ 2147483647 w 1853"/>
                <a:gd name="T81" fmla="*/ 2147483647 h 2142"/>
                <a:gd name="T82" fmla="*/ 2147483647 w 1853"/>
                <a:gd name="T83" fmla="*/ 2147483647 h 2142"/>
                <a:gd name="T84" fmla="*/ 2147483647 w 1853"/>
                <a:gd name="T85" fmla="*/ 2147483647 h 2142"/>
                <a:gd name="T86" fmla="*/ 2147483647 w 1853"/>
                <a:gd name="T87" fmla="*/ 2147483647 h 2142"/>
                <a:gd name="T88" fmla="*/ 2147483647 w 1853"/>
                <a:gd name="T89" fmla="*/ 2147483647 h 21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53"/>
                <a:gd name="T136" fmla="*/ 0 h 2142"/>
                <a:gd name="T137" fmla="*/ 1853 w 1853"/>
                <a:gd name="T138" fmla="*/ 2142 h 21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53" h="2142">
                  <a:moveTo>
                    <a:pt x="1754" y="576"/>
                  </a:moveTo>
                  <a:lnTo>
                    <a:pt x="1853" y="480"/>
                  </a:lnTo>
                  <a:lnTo>
                    <a:pt x="1852" y="480"/>
                  </a:lnTo>
                  <a:lnTo>
                    <a:pt x="1831" y="481"/>
                  </a:lnTo>
                  <a:lnTo>
                    <a:pt x="1765" y="454"/>
                  </a:lnTo>
                  <a:lnTo>
                    <a:pt x="1669" y="456"/>
                  </a:lnTo>
                  <a:lnTo>
                    <a:pt x="1650" y="456"/>
                  </a:lnTo>
                  <a:lnTo>
                    <a:pt x="1649" y="456"/>
                  </a:lnTo>
                  <a:lnTo>
                    <a:pt x="1571" y="432"/>
                  </a:lnTo>
                  <a:lnTo>
                    <a:pt x="1529" y="436"/>
                  </a:lnTo>
                  <a:lnTo>
                    <a:pt x="1474" y="468"/>
                  </a:lnTo>
                  <a:lnTo>
                    <a:pt x="1443" y="472"/>
                  </a:lnTo>
                  <a:lnTo>
                    <a:pt x="1443" y="473"/>
                  </a:lnTo>
                  <a:lnTo>
                    <a:pt x="1388" y="448"/>
                  </a:lnTo>
                  <a:lnTo>
                    <a:pt x="1350" y="406"/>
                  </a:lnTo>
                  <a:lnTo>
                    <a:pt x="1296" y="392"/>
                  </a:lnTo>
                  <a:lnTo>
                    <a:pt x="1262" y="368"/>
                  </a:lnTo>
                  <a:lnTo>
                    <a:pt x="1199" y="344"/>
                  </a:lnTo>
                  <a:lnTo>
                    <a:pt x="1174" y="314"/>
                  </a:lnTo>
                  <a:lnTo>
                    <a:pt x="1087" y="276"/>
                  </a:lnTo>
                  <a:lnTo>
                    <a:pt x="972" y="268"/>
                  </a:lnTo>
                  <a:lnTo>
                    <a:pt x="937" y="291"/>
                  </a:lnTo>
                  <a:lnTo>
                    <a:pt x="890" y="295"/>
                  </a:lnTo>
                  <a:lnTo>
                    <a:pt x="889" y="295"/>
                  </a:lnTo>
                  <a:lnTo>
                    <a:pt x="856" y="286"/>
                  </a:lnTo>
                  <a:lnTo>
                    <a:pt x="856" y="280"/>
                  </a:lnTo>
                  <a:lnTo>
                    <a:pt x="846" y="270"/>
                  </a:lnTo>
                  <a:lnTo>
                    <a:pt x="766" y="242"/>
                  </a:lnTo>
                  <a:lnTo>
                    <a:pt x="742" y="245"/>
                  </a:lnTo>
                  <a:lnTo>
                    <a:pt x="704" y="249"/>
                  </a:lnTo>
                  <a:lnTo>
                    <a:pt x="703" y="249"/>
                  </a:lnTo>
                  <a:lnTo>
                    <a:pt x="697" y="242"/>
                  </a:lnTo>
                  <a:lnTo>
                    <a:pt x="661" y="246"/>
                  </a:lnTo>
                  <a:lnTo>
                    <a:pt x="660" y="246"/>
                  </a:lnTo>
                  <a:lnTo>
                    <a:pt x="620" y="153"/>
                  </a:lnTo>
                  <a:lnTo>
                    <a:pt x="613" y="147"/>
                  </a:lnTo>
                  <a:lnTo>
                    <a:pt x="561" y="7"/>
                  </a:lnTo>
                  <a:lnTo>
                    <a:pt x="511" y="0"/>
                  </a:lnTo>
                  <a:lnTo>
                    <a:pt x="511" y="158"/>
                  </a:lnTo>
                  <a:lnTo>
                    <a:pt x="0" y="152"/>
                  </a:lnTo>
                  <a:lnTo>
                    <a:pt x="31" y="262"/>
                  </a:lnTo>
                  <a:lnTo>
                    <a:pt x="16" y="303"/>
                  </a:lnTo>
                  <a:lnTo>
                    <a:pt x="18" y="443"/>
                  </a:lnTo>
                  <a:lnTo>
                    <a:pt x="82" y="648"/>
                  </a:lnTo>
                  <a:lnTo>
                    <a:pt x="92" y="890"/>
                  </a:lnTo>
                  <a:lnTo>
                    <a:pt x="102" y="893"/>
                  </a:lnTo>
                  <a:lnTo>
                    <a:pt x="90" y="992"/>
                  </a:lnTo>
                  <a:lnTo>
                    <a:pt x="110" y="1069"/>
                  </a:lnTo>
                  <a:lnTo>
                    <a:pt x="138" y="1112"/>
                  </a:lnTo>
                  <a:lnTo>
                    <a:pt x="141" y="1288"/>
                  </a:lnTo>
                  <a:lnTo>
                    <a:pt x="120" y="1322"/>
                  </a:lnTo>
                  <a:lnTo>
                    <a:pt x="74" y="1354"/>
                  </a:lnTo>
                  <a:lnTo>
                    <a:pt x="67" y="1377"/>
                  </a:lnTo>
                  <a:lnTo>
                    <a:pt x="109" y="1443"/>
                  </a:lnTo>
                  <a:lnTo>
                    <a:pt x="149" y="1457"/>
                  </a:lnTo>
                  <a:lnTo>
                    <a:pt x="170" y="1486"/>
                  </a:lnTo>
                  <a:lnTo>
                    <a:pt x="160" y="2142"/>
                  </a:lnTo>
                  <a:lnTo>
                    <a:pt x="1546" y="2126"/>
                  </a:lnTo>
                  <a:lnTo>
                    <a:pt x="1532" y="2024"/>
                  </a:lnTo>
                  <a:lnTo>
                    <a:pt x="1506" y="1975"/>
                  </a:lnTo>
                  <a:lnTo>
                    <a:pt x="1383" y="1892"/>
                  </a:lnTo>
                  <a:lnTo>
                    <a:pt x="1363" y="1845"/>
                  </a:lnTo>
                  <a:lnTo>
                    <a:pt x="1309" y="1789"/>
                  </a:lnTo>
                  <a:lnTo>
                    <a:pt x="1266" y="1768"/>
                  </a:lnTo>
                  <a:lnTo>
                    <a:pt x="1223" y="1773"/>
                  </a:lnTo>
                  <a:lnTo>
                    <a:pt x="1194" y="1734"/>
                  </a:lnTo>
                  <a:lnTo>
                    <a:pt x="1137" y="1713"/>
                  </a:lnTo>
                  <a:lnTo>
                    <a:pt x="1112" y="1682"/>
                  </a:lnTo>
                  <a:lnTo>
                    <a:pt x="1127" y="1618"/>
                  </a:lnTo>
                  <a:lnTo>
                    <a:pt x="1113" y="1567"/>
                  </a:lnTo>
                  <a:lnTo>
                    <a:pt x="1127" y="1550"/>
                  </a:lnTo>
                  <a:lnTo>
                    <a:pt x="1122" y="1486"/>
                  </a:lnTo>
                  <a:lnTo>
                    <a:pt x="1148" y="1435"/>
                  </a:lnTo>
                  <a:lnTo>
                    <a:pt x="1121" y="1387"/>
                  </a:lnTo>
                  <a:lnTo>
                    <a:pt x="1085" y="1379"/>
                  </a:lnTo>
                  <a:lnTo>
                    <a:pt x="1087" y="1333"/>
                  </a:lnTo>
                  <a:lnTo>
                    <a:pt x="1110" y="1308"/>
                  </a:lnTo>
                  <a:lnTo>
                    <a:pt x="1134" y="1257"/>
                  </a:lnTo>
                  <a:lnTo>
                    <a:pt x="1218" y="1213"/>
                  </a:lnTo>
                  <a:lnTo>
                    <a:pt x="1235" y="1192"/>
                  </a:lnTo>
                  <a:lnTo>
                    <a:pt x="1229" y="981"/>
                  </a:lnTo>
                  <a:lnTo>
                    <a:pt x="1249" y="982"/>
                  </a:lnTo>
                  <a:lnTo>
                    <a:pt x="1260" y="950"/>
                  </a:lnTo>
                  <a:lnTo>
                    <a:pt x="1285" y="969"/>
                  </a:lnTo>
                  <a:lnTo>
                    <a:pt x="1668" y="611"/>
                  </a:lnTo>
                  <a:lnTo>
                    <a:pt x="1754" y="576"/>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5" name="Freeform 350">
              <a:extLst>
                <a:ext uri="{FF2B5EF4-FFF2-40B4-BE49-F238E27FC236}">
                  <a16:creationId xmlns:a16="http://schemas.microsoft.com/office/drawing/2014/main" id="{6DE2E53D-2C2E-40A3-96B8-FA491697C8D0}"/>
                </a:ext>
              </a:extLst>
            </p:cNvPr>
            <p:cNvSpPr>
              <a:spLocks/>
            </p:cNvSpPr>
            <p:nvPr/>
          </p:nvSpPr>
          <p:spPr bwMode="auto">
            <a:xfrm>
              <a:off x="1875711" y="911835"/>
              <a:ext cx="1082174" cy="813222"/>
            </a:xfrm>
            <a:custGeom>
              <a:avLst/>
              <a:gdLst>
                <a:gd name="T0" fmla="*/ 2147483647 w 1904"/>
                <a:gd name="T1" fmla="*/ 2147483647 h 1417"/>
                <a:gd name="T2" fmla="*/ 2147483647 w 1904"/>
                <a:gd name="T3" fmla="*/ 2147483647 h 1417"/>
                <a:gd name="T4" fmla="*/ 2147483647 w 1904"/>
                <a:gd name="T5" fmla="*/ 2147483647 h 1417"/>
                <a:gd name="T6" fmla="*/ 2147483647 w 1904"/>
                <a:gd name="T7" fmla="*/ 2147483647 h 1417"/>
                <a:gd name="T8" fmla="*/ 2147483647 w 1904"/>
                <a:gd name="T9" fmla="*/ 2147483647 h 1417"/>
                <a:gd name="T10" fmla="*/ 2147483647 w 1904"/>
                <a:gd name="T11" fmla="*/ 2147483647 h 1417"/>
                <a:gd name="T12" fmla="*/ 2147483647 w 1904"/>
                <a:gd name="T13" fmla="*/ 2147483647 h 1417"/>
                <a:gd name="T14" fmla="*/ 2147483647 w 1904"/>
                <a:gd name="T15" fmla="*/ 2147483647 h 1417"/>
                <a:gd name="T16" fmla="*/ 2147483647 w 1904"/>
                <a:gd name="T17" fmla="*/ 2147483647 h 1417"/>
                <a:gd name="T18" fmla="*/ 2147483647 w 1904"/>
                <a:gd name="T19" fmla="*/ 2147483647 h 1417"/>
                <a:gd name="T20" fmla="*/ 2147483647 w 1904"/>
                <a:gd name="T21" fmla="*/ 2147483647 h 1417"/>
                <a:gd name="T22" fmla="*/ 2147483647 w 1904"/>
                <a:gd name="T23" fmla="*/ 2147483647 h 1417"/>
                <a:gd name="T24" fmla="*/ 2147483647 w 1904"/>
                <a:gd name="T25" fmla="*/ 2147483647 h 1417"/>
                <a:gd name="T26" fmla="*/ 2147483647 w 1904"/>
                <a:gd name="T27" fmla="*/ 2147483647 h 1417"/>
                <a:gd name="T28" fmla="*/ 2147483647 w 1904"/>
                <a:gd name="T29" fmla="*/ 2147483647 h 1417"/>
                <a:gd name="T30" fmla="*/ 2147483647 w 1904"/>
                <a:gd name="T31" fmla="*/ 2147483647 h 1417"/>
                <a:gd name="T32" fmla="*/ 2147483647 w 1904"/>
                <a:gd name="T33" fmla="*/ 2147483647 h 1417"/>
                <a:gd name="T34" fmla="*/ 2147483647 w 1904"/>
                <a:gd name="T35" fmla="*/ 2147483647 h 1417"/>
                <a:gd name="T36" fmla="*/ 2147483647 w 1904"/>
                <a:gd name="T37" fmla="*/ 2147483647 h 1417"/>
                <a:gd name="T38" fmla="*/ 2147483647 w 1904"/>
                <a:gd name="T39" fmla="*/ 2147483647 h 1417"/>
                <a:gd name="T40" fmla="*/ 2147483647 w 1904"/>
                <a:gd name="T41" fmla="*/ 2147483647 h 1417"/>
                <a:gd name="T42" fmla="*/ 2147483647 w 1904"/>
                <a:gd name="T43" fmla="*/ 2147483647 h 1417"/>
                <a:gd name="T44" fmla="*/ 2147483647 w 1904"/>
                <a:gd name="T45" fmla="*/ 2147483647 h 1417"/>
                <a:gd name="T46" fmla="*/ 2147483647 w 1904"/>
                <a:gd name="T47" fmla="*/ 2147483647 h 1417"/>
                <a:gd name="T48" fmla="*/ 2147483647 w 1904"/>
                <a:gd name="T49" fmla="*/ 2147483647 h 1417"/>
                <a:gd name="T50" fmla="*/ 2147483647 w 1904"/>
                <a:gd name="T51" fmla="*/ 2147483647 h 1417"/>
                <a:gd name="T52" fmla="*/ 2147483647 w 1904"/>
                <a:gd name="T53" fmla="*/ 2147483647 h 1417"/>
                <a:gd name="T54" fmla="*/ 2147483647 w 1904"/>
                <a:gd name="T55" fmla="*/ 2147483647 h 1417"/>
                <a:gd name="T56" fmla="*/ 2147483647 w 1904"/>
                <a:gd name="T57" fmla="*/ 2147483647 h 1417"/>
                <a:gd name="T58" fmla="*/ 2147483647 w 1904"/>
                <a:gd name="T59" fmla="*/ 2147483647 h 1417"/>
                <a:gd name="T60" fmla="*/ 2147483647 w 1904"/>
                <a:gd name="T61" fmla="*/ 2147483647 h 1417"/>
                <a:gd name="T62" fmla="*/ 2147483647 w 1904"/>
                <a:gd name="T63" fmla="*/ 2147483647 h 1417"/>
                <a:gd name="T64" fmla="*/ 2147483647 w 1904"/>
                <a:gd name="T65" fmla="*/ 2147483647 h 1417"/>
                <a:gd name="T66" fmla="*/ 2147483647 w 1904"/>
                <a:gd name="T67" fmla="*/ 2147483647 h 1417"/>
                <a:gd name="T68" fmla="*/ 2147483647 w 1904"/>
                <a:gd name="T69" fmla="*/ 2147483647 h 1417"/>
                <a:gd name="T70" fmla="*/ 2147483647 w 1904"/>
                <a:gd name="T71" fmla="*/ 2147483647 h 1417"/>
                <a:gd name="T72" fmla="*/ 2147483647 w 1904"/>
                <a:gd name="T73" fmla="*/ 2147483647 h 1417"/>
                <a:gd name="T74" fmla="*/ 2147483647 w 1904"/>
                <a:gd name="T75" fmla="*/ 2147483647 h 1417"/>
                <a:gd name="T76" fmla="*/ 2147483647 w 1904"/>
                <a:gd name="T77" fmla="*/ 2147483647 h 1417"/>
                <a:gd name="T78" fmla="*/ 2147483647 w 1904"/>
                <a:gd name="T79" fmla="*/ 2147483647 h 1417"/>
                <a:gd name="T80" fmla="*/ 2147483647 w 1904"/>
                <a:gd name="T81" fmla="*/ 2147483647 h 14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04"/>
                <a:gd name="T124" fmla="*/ 0 h 1417"/>
                <a:gd name="T125" fmla="*/ 1904 w 1904"/>
                <a:gd name="T126" fmla="*/ 1417 h 14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04" h="1417">
                  <a:moveTo>
                    <a:pt x="828" y="78"/>
                  </a:moveTo>
                  <a:lnTo>
                    <a:pt x="1904" y="360"/>
                  </a:lnTo>
                  <a:lnTo>
                    <a:pt x="1680" y="1277"/>
                  </a:lnTo>
                  <a:lnTo>
                    <a:pt x="1696" y="1356"/>
                  </a:lnTo>
                  <a:lnTo>
                    <a:pt x="1676" y="1379"/>
                  </a:lnTo>
                  <a:lnTo>
                    <a:pt x="1689" y="1417"/>
                  </a:lnTo>
                  <a:lnTo>
                    <a:pt x="1167" y="1289"/>
                  </a:lnTo>
                  <a:lnTo>
                    <a:pt x="1138" y="1302"/>
                  </a:lnTo>
                  <a:lnTo>
                    <a:pt x="1017" y="1276"/>
                  </a:lnTo>
                  <a:lnTo>
                    <a:pt x="988" y="1295"/>
                  </a:lnTo>
                  <a:lnTo>
                    <a:pt x="916" y="1286"/>
                  </a:lnTo>
                  <a:lnTo>
                    <a:pt x="840" y="1301"/>
                  </a:lnTo>
                  <a:lnTo>
                    <a:pt x="776" y="1296"/>
                  </a:lnTo>
                  <a:lnTo>
                    <a:pt x="744" y="1268"/>
                  </a:lnTo>
                  <a:lnTo>
                    <a:pt x="599" y="1279"/>
                  </a:lnTo>
                  <a:lnTo>
                    <a:pt x="571" y="1234"/>
                  </a:lnTo>
                  <a:lnTo>
                    <a:pt x="448" y="1198"/>
                  </a:lnTo>
                  <a:lnTo>
                    <a:pt x="394" y="1216"/>
                  </a:lnTo>
                  <a:lnTo>
                    <a:pt x="316" y="1217"/>
                  </a:lnTo>
                  <a:lnTo>
                    <a:pt x="212" y="1151"/>
                  </a:lnTo>
                  <a:lnTo>
                    <a:pt x="228" y="1037"/>
                  </a:lnTo>
                  <a:lnTo>
                    <a:pt x="222" y="998"/>
                  </a:lnTo>
                  <a:lnTo>
                    <a:pt x="121" y="872"/>
                  </a:lnTo>
                  <a:lnTo>
                    <a:pt x="24" y="846"/>
                  </a:lnTo>
                  <a:lnTo>
                    <a:pt x="0" y="813"/>
                  </a:lnTo>
                  <a:lnTo>
                    <a:pt x="26" y="716"/>
                  </a:lnTo>
                  <a:lnTo>
                    <a:pt x="39" y="736"/>
                  </a:lnTo>
                  <a:lnTo>
                    <a:pt x="26" y="784"/>
                  </a:lnTo>
                  <a:lnTo>
                    <a:pt x="39" y="791"/>
                  </a:lnTo>
                  <a:lnTo>
                    <a:pt x="49" y="778"/>
                  </a:lnTo>
                  <a:lnTo>
                    <a:pt x="74" y="696"/>
                  </a:lnTo>
                  <a:lnTo>
                    <a:pt x="72" y="684"/>
                  </a:lnTo>
                  <a:lnTo>
                    <a:pt x="54" y="683"/>
                  </a:lnTo>
                  <a:lnTo>
                    <a:pt x="41" y="673"/>
                  </a:lnTo>
                  <a:lnTo>
                    <a:pt x="37" y="659"/>
                  </a:lnTo>
                  <a:lnTo>
                    <a:pt x="45" y="627"/>
                  </a:lnTo>
                  <a:lnTo>
                    <a:pt x="69" y="608"/>
                  </a:lnTo>
                  <a:lnTo>
                    <a:pt x="83" y="584"/>
                  </a:lnTo>
                  <a:lnTo>
                    <a:pt x="74" y="558"/>
                  </a:lnTo>
                  <a:lnTo>
                    <a:pt x="45" y="579"/>
                  </a:lnTo>
                  <a:lnTo>
                    <a:pt x="41" y="573"/>
                  </a:lnTo>
                  <a:lnTo>
                    <a:pt x="51" y="283"/>
                  </a:lnTo>
                  <a:lnTo>
                    <a:pt x="22" y="189"/>
                  </a:lnTo>
                  <a:lnTo>
                    <a:pt x="25" y="155"/>
                  </a:lnTo>
                  <a:lnTo>
                    <a:pt x="40" y="114"/>
                  </a:lnTo>
                  <a:lnTo>
                    <a:pt x="66" y="80"/>
                  </a:lnTo>
                  <a:lnTo>
                    <a:pt x="90" y="64"/>
                  </a:lnTo>
                  <a:lnTo>
                    <a:pt x="329" y="228"/>
                  </a:lnTo>
                  <a:lnTo>
                    <a:pt x="391" y="242"/>
                  </a:lnTo>
                  <a:lnTo>
                    <a:pt x="442" y="286"/>
                  </a:lnTo>
                  <a:lnTo>
                    <a:pt x="493" y="295"/>
                  </a:lnTo>
                  <a:lnTo>
                    <a:pt x="495" y="332"/>
                  </a:lnTo>
                  <a:lnTo>
                    <a:pt x="477" y="369"/>
                  </a:lnTo>
                  <a:lnTo>
                    <a:pt x="467" y="379"/>
                  </a:lnTo>
                  <a:lnTo>
                    <a:pt x="441" y="384"/>
                  </a:lnTo>
                  <a:lnTo>
                    <a:pt x="360" y="471"/>
                  </a:lnTo>
                  <a:lnTo>
                    <a:pt x="347" y="522"/>
                  </a:lnTo>
                  <a:lnTo>
                    <a:pt x="380" y="529"/>
                  </a:lnTo>
                  <a:lnTo>
                    <a:pt x="394" y="504"/>
                  </a:lnTo>
                  <a:lnTo>
                    <a:pt x="382" y="496"/>
                  </a:lnTo>
                  <a:lnTo>
                    <a:pt x="400" y="478"/>
                  </a:lnTo>
                  <a:lnTo>
                    <a:pt x="450" y="457"/>
                  </a:lnTo>
                  <a:lnTo>
                    <a:pt x="504" y="404"/>
                  </a:lnTo>
                  <a:lnTo>
                    <a:pt x="531" y="402"/>
                  </a:lnTo>
                  <a:lnTo>
                    <a:pt x="541" y="409"/>
                  </a:lnTo>
                  <a:lnTo>
                    <a:pt x="547" y="442"/>
                  </a:lnTo>
                  <a:lnTo>
                    <a:pt x="551" y="446"/>
                  </a:lnTo>
                  <a:lnTo>
                    <a:pt x="596" y="323"/>
                  </a:lnTo>
                  <a:lnTo>
                    <a:pt x="591" y="232"/>
                  </a:lnTo>
                  <a:lnTo>
                    <a:pt x="555" y="185"/>
                  </a:lnTo>
                  <a:lnTo>
                    <a:pt x="556" y="180"/>
                  </a:lnTo>
                  <a:lnTo>
                    <a:pt x="577" y="177"/>
                  </a:lnTo>
                  <a:lnTo>
                    <a:pt x="603" y="157"/>
                  </a:lnTo>
                  <a:lnTo>
                    <a:pt x="617" y="118"/>
                  </a:lnTo>
                  <a:lnTo>
                    <a:pt x="632" y="116"/>
                  </a:lnTo>
                  <a:lnTo>
                    <a:pt x="645" y="130"/>
                  </a:lnTo>
                  <a:lnTo>
                    <a:pt x="652" y="127"/>
                  </a:lnTo>
                  <a:lnTo>
                    <a:pt x="643" y="105"/>
                  </a:lnTo>
                  <a:lnTo>
                    <a:pt x="611" y="83"/>
                  </a:lnTo>
                  <a:lnTo>
                    <a:pt x="579" y="74"/>
                  </a:lnTo>
                  <a:lnTo>
                    <a:pt x="559" y="0"/>
                  </a:lnTo>
                  <a:lnTo>
                    <a:pt x="828" y="78"/>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6" name="Freeform 354">
              <a:extLst>
                <a:ext uri="{FF2B5EF4-FFF2-40B4-BE49-F238E27FC236}">
                  <a16:creationId xmlns:a16="http://schemas.microsoft.com/office/drawing/2014/main" id="{226F152D-C442-4F46-85C4-9153C5A567DD}"/>
                </a:ext>
              </a:extLst>
            </p:cNvPr>
            <p:cNvSpPr>
              <a:spLocks/>
            </p:cNvSpPr>
            <p:nvPr/>
          </p:nvSpPr>
          <p:spPr bwMode="auto">
            <a:xfrm>
              <a:off x="5871555" y="3217311"/>
              <a:ext cx="1091823" cy="960347"/>
            </a:xfrm>
            <a:custGeom>
              <a:avLst/>
              <a:gdLst>
                <a:gd name="T0" fmla="*/ 0 w 1917"/>
                <a:gd name="T1" fmla="*/ 2147483647 h 1674"/>
                <a:gd name="T2" fmla="*/ 2147483647 w 1917"/>
                <a:gd name="T3" fmla="*/ 2147483647 h 1674"/>
                <a:gd name="T4" fmla="*/ 2147483647 w 1917"/>
                <a:gd name="T5" fmla="*/ 2147483647 h 1674"/>
                <a:gd name="T6" fmla="*/ 2147483647 w 1917"/>
                <a:gd name="T7" fmla="*/ 2147483647 h 1674"/>
                <a:gd name="T8" fmla="*/ 2147483647 w 1917"/>
                <a:gd name="T9" fmla="*/ 2147483647 h 1674"/>
                <a:gd name="T10" fmla="*/ 2147483647 w 1917"/>
                <a:gd name="T11" fmla="*/ 2147483647 h 1674"/>
                <a:gd name="T12" fmla="*/ 2147483647 w 1917"/>
                <a:gd name="T13" fmla="*/ 2147483647 h 1674"/>
                <a:gd name="T14" fmla="*/ 2147483647 w 1917"/>
                <a:gd name="T15" fmla="*/ 2147483647 h 1674"/>
                <a:gd name="T16" fmla="*/ 2147483647 w 1917"/>
                <a:gd name="T17" fmla="*/ 2147483647 h 1674"/>
                <a:gd name="T18" fmla="*/ 2147483647 w 1917"/>
                <a:gd name="T19" fmla="*/ 2147483647 h 1674"/>
                <a:gd name="T20" fmla="*/ 2147483647 w 1917"/>
                <a:gd name="T21" fmla="*/ 2147483647 h 1674"/>
                <a:gd name="T22" fmla="*/ 2147483647 w 1917"/>
                <a:gd name="T23" fmla="*/ 2147483647 h 1674"/>
                <a:gd name="T24" fmla="*/ 2147483647 w 1917"/>
                <a:gd name="T25" fmla="*/ 2147483647 h 1674"/>
                <a:gd name="T26" fmla="*/ 2147483647 w 1917"/>
                <a:gd name="T27" fmla="*/ 2147483647 h 1674"/>
                <a:gd name="T28" fmla="*/ 2147483647 w 1917"/>
                <a:gd name="T29" fmla="*/ 2147483647 h 1674"/>
                <a:gd name="T30" fmla="*/ 2147483647 w 1917"/>
                <a:gd name="T31" fmla="*/ 2147483647 h 1674"/>
                <a:gd name="T32" fmla="*/ 2147483647 w 1917"/>
                <a:gd name="T33" fmla="*/ 2147483647 h 1674"/>
                <a:gd name="T34" fmla="*/ 2147483647 w 1917"/>
                <a:gd name="T35" fmla="*/ 2147483647 h 1674"/>
                <a:gd name="T36" fmla="*/ 2147483647 w 1917"/>
                <a:gd name="T37" fmla="*/ 2147483647 h 1674"/>
                <a:gd name="T38" fmla="*/ 2147483647 w 1917"/>
                <a:gd name="T39" fmla="*/ 2147483647 h 1674"/>
                <a:gd name="T40" fmla="*/ 2147483647 w 1917"/>
                <a:gd name="T41" fmla="*/ 2147483647 h 1674"/>
                <a:gd name="T42" fmla="*/ 2147483647 w 1917"/>
                <a:gd name="T43" fmla="*/ 2147483647 h 1674"/>
                <a:gd name="T44" fmla="*/ 2147483647 w 1917"/>
                <a:gd name="T45" fmla="*/ 2147483647 h 1674"/>
                <a:gd name="T46" fmla="*/ 2147483647 w 1917"/>
                <a:gd name="T47" fmla="*/ 2147483647 h 1674"/>
                <a:gd name="T48" fmla="*/ 2147483647 w 1917"/>
                <a:gd name="T49" fmla="*/ 2147483647 h 1674"/>
                <a:gd name="T50" fmla="*/ 2147483647 w 1917"/>
                <a:gd name="T51" fmla="*/ 2147483647 h 1674"/>
                <a:gd name="T52" fmla="*/ 2147483647 w 1917"/>
                <a:gd name="T53" fmla="*/ 2147483647 h 1674"/>
                <a:gd name="T54" fmla="*/ 2147483647 w 1917"/>
                <a:gd name="T55" fmla="*/ 2147483647 h 1674"/>
                <a:gd name="T56" fmla="*/ 2147483647 w 1917"/>
                <a:gd name="T57" fmla="*/ 2147483647 h 1674"/>
                <a:gd name="T58" fmla="*/ 2147483647 w 1917"/>
                <a:gd name="T59" fmla="*/ 2147483647 h 1674"/>
                <a:gd name="T60" fmla="*/ 2147483647 w 1917"/>
                <a:gd name="T61" fmla="*/ 2147483647 h 1674"/>
                <a:gd name="T62" fmla="*/ 2147483647 w 1917"/>
                <a:gd name="T63" fmla="*/ 2147483647 h 1674"/>
                <a:gd name="T64" fmla="*/ 2147483647 w 1917"/>
                <a:gd name="T65" fmla="*/ 2147483647 h 16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17"/>
                <a:gd name="T100" fmla="*/ 0 h 1674"/>
                <a:gd name="T101" fmla="*/ 1917 w 1917"/>
                <a:gd name="T102" fmla="*/ 1674 h 16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17" h="1674">
                  <a:moveTo>
                    <a:pt x="939" y="5"/>
                  </a:moveTo>
                  <a:lnTo>
                    <a:pt x="0" y="14"/>
                  </a:lnTo>
                  <a:lnTo>
                    <a:pt x="1" y="38"/>
                  </a:lnTo>
                  <a:lnTo>
                    <a:pt x="20" y="46"/>
                  </a:lnTo>
                  <a:lnTo>
                    <a:pt x="30" y="123"/>
                  </a:lnTo>
                  <a:lnTo>
                    <a:pt x="80" y="149"/>
                  </a:lnTo>
                  <a:lnTo>
                    <a:pt x="78" y="165"/>
                  </a:lnTo>
                  <a:lnTo>
                    <a:pt x="100" y="196"/>
                  </a:lnTo>
                  <a:lnTo>
                    <a:pt x="96" y="224"/>
                  </a:lnTo>
                  <a:lnTo>
                    <a:pt x="182" y="287"/>
                  </a:lnTo>
                  <a:lnTo>
                    <a:pt x="226" y="276"/>
                  </a:lnTo>
                  <a:lnTo>
                    <a:pt x="248" y="332"/>
                  </a:lnTo>
                  <a:lnTo>
                    <a:pt x="221" y="334"/>
                  </a:lnTo>
                  <a:lnTo>
                    <a:pt x="180" y="403"/>
                  </a:lnTo>
                  <a:lnTo>
                    <a:pt x="239" y="464"/>
                  </a:lnTo>
                  <a:lnTo>
                    <a:pt x="259" y="527"/>
                  </a:lnTo>
                  <a:lnTo>
                    <a:pt x="321" y="547"/>
                  </a:lnTo>
                  <a:lnTo>
                    <a:pt x="325" y="1518"/>
                  </a:lnTo>
                  <a:lnTo>
                    <a:pt x="1620" y="1484"/>
                  </a:lnTo>
                  <a:lnTo>
                    <a:pt x="1653" y="1531"/>
                  </a:lnTo>
                  <a:lnTo>
                    <a:pt x="1655" y="1564"/>
                  </a:lnTo>
                  <a:lnTo>
                    <a:pt x="1567" y="1674"/>
                  </a:lnTo>
                  <a:lnTo>
                    <a:pt x="1759" y="1664"/>
                  </a:lnTo>
                  <a:lnTo>
                    <a:pt x="1793" y="1613"/>
                  </a:lnTo>
                  <a:lnTo>
                    <a:pt x="1765" y="1575"/>
                  </a:lnTo>
                  <a:lnTo>
                    <a:pt x="1802" y="1568"/>
                  </a:lnTo>
                  <a:lnTo>
                    <a:pt x="1781" y="1542"/>
                  </a:lnTo>
                  <a:lnTo>
                    <a:pt x="1810" y="1524"/>
                  </a:lnTo>
                  <a:lnTo>
                    <a:pt x="1794" y="1461"/>
                  </a:lnTo>
                  <a:lnTo>
                    <a:pt x="1813" y="1456"/>
                  </a:lnTo>
                  <a:lnTo>
                    <a:pt x="1822" y="1496"/>
                  </a:lnTo>
                  <a:lnTo>
                    <a:pt x="1849" y="1430"/>
                  </a:lnTo>
                  <a:lnTo>
                    <a:pt x="1889" y="1448"/>
                  </a:lnTo>
                  <a:lnTo>
                    <a:pt x="1917" y="1371"/>
                  </a:lnTo>
                  <a:lnTo>
                    <a:pt x="1916" y="1300"/>
                  </a:lnTo>
                  <a:lnTo>
                    <a:pt x="1894" y="1295"/>
                  </a:lnTo>
                  <a:lnTo>
                    <a:pt x="1869" y="1258"/>
                  </a:lnTo>
                  <a:lnTo>
                    <a:pt x="1858" y="1264"/>
                  </a:lnTo>
                  <a:lnTo>
                    <a:pt x="1869" y="1292"/>
                  </a:lnTo>
                  <a:lnTo>
                    <a:pt x="1837" y="1274"/>
                  </a:lnTo>
                  <a:lnTo>
                    <a:pt x="1809" y="1204"/>
                  </a:lnTo>
                  <a:lnTo>
                    <a:pt x="1794" y="1196"/>
                  </a:lnTo>
                  <a:lnTo>
                    <a:pt x="1813" y="1142"/>
                  </a:lnTo>
                  <a:lnTo>
                    <a:pt x="1786" y="1089"/>
                  </a:lnTo>
                  <a:lnTo>
                    <a:pt x="1783" y="1045"/>
                  </a:lnTo>
                  <a:lnTo>
                    <a:pt x="1663" y="951"/>
                  </a:lnTo>
                  <a:lnTo>
                    <a:pt x="1630" y="946"/>
                  </a:lnTo>
                  <a:lnTo>
                    <a:pt x="1534" y="859"/>
                  </a:lnTo>
                  <a:lnTo>
                    <a:pt x="1527" y="811"/>
                  </a:lnTo>
                  <a:lnTo>
                    <a:pt x="1574" y="706"/>
                  </a:lnTo>
                  <a:lnTo>
                    <a:pt x="1569" y="674"/>
                  </a:lnTo>
                  <a:lnTo>
                    <a:pt x="1588" y="641"/>
                  </a:lnTo>
                  <a:lnTo>
                    <a:pt x="1589" y="629"/>
                  </a:lnTo>
                  <a:lnTo>
                    <a:pt x="1546" y="599"/>
                  </a:lnTo>
                  <a:lnTo>
                    <a:pt x="1499" y="587"/>
                  </a:lnTo>
                  <a:lnTo>
                    <a:pt x="1467" y="618"/>
                  </a:lnTo>
                  <a:lnTo>
                    <a:pt x="1448" y="617"/>
                  </a:lnTo>
                  <a:lnTo>
                    <a:pt x="1426" y="587"/>
                  </a:lnTo>
                  <a:lnTo>
                    <a:pt x="1395" y="468"/>
                  </a:lnTo>
                  <a:lnTo>
                    <a:pt x="1321" y="418"/>
                  </a:lnTo>
                  <a:lnTo>
                    <a:pt x="1303" y="387"/>
                  </a:lnTo>
                  <a:lnTo>
                    <a:pt x="1223" y="319"/>
                  </a:lnTo>
                  <a:lnTo>
                    <a:pt x="1179" y="177"/>
                  </a:lnTo>
                  <a:lnTo>
                    <a:pt x="1188" y="85"/>
                  </a:lnTo>
                  <a:lnTo>
                    <a:pt x="1110" y="0"/>
                  </a:lnTo>
                  <a:lnTo>
                    <a:pt x="939" y="5"/>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7" name="Freeform 356">
              <a:extLst>
                <a:ext uri="{FF2B5EF4-FFF2-40B4-BE49-F238E27FC236}">
                  <a16:creationId xmlns:a16="http://schemas.microsoft.com/office/drawing/2014/main" id="{3801041F-0AE5-4EFC-81BC-8D4C5F9D238E}"/>
                </a:ext>
              </a:extLst>
            </p:cNvPr>
            <p:cNvSpPr>
              <a:spLocks/>
            </p:cNvSpPr>
            <p:nvPr/>
          </p:nvSpPr>
          <p:spPr bwMode="auto">
            <a:xfrm>
              <a:off x="4680037" y="1416262"/>
              <a:ext cx="1085392" cy="687116"/>
            </a:xfrm>
            <a:custGeom>
              <a:avLst/>
              <a:gdLst>
                <a:gd name="T0" fmla="*/ 2147483647 w 1905"/>
                <a:gd name="T1" fmla="*/ 2147483647 h 1199"/>
                <a:gd name="T2" fmla="*/ 2147483647 w 1905"/>
                <a:gd name="T3" fmla="*/ 2147483647 h 1199"/>
                <a:gd name="T4" fmla="*/ 2147483647 w 1905"/>
                <a:gd name="T5" fmla="*/ 0 h 1199"/>
                <a:gd name="T6" fmla="*/ 0 w 1905"/>
                <a:gd name="T7" fmla="*/ 2147483647 h 1199"/>
                <a:gd name="T8" fmla="*/ 2147483647 w 1905"/>
                <a:gd name="T9" fmla="*/ 2147483647 h 1199"/>
                <a:gd name="T10" fmla="*/ 2147483647 w 1905"/>
                <a:gd name="T11" fmla="*/ 2147483647 h 1199"/>
                <a:gd name="T12" fmla="*/ 2147483647 w 1905"/>
                <a:gd name="T13" fmla="*/ 2147483647 h 1199"/>
                <a:gd name="T14" fmla="*/ 2147483647 w 1905"/>
                <a:gd name="T15" fmla="*/ 2147483647 h 1199"/>
                <a:gd name="T16" fmla="*/ 2147483647 w 1905"/>
                <a:gd name="T17" fmla="*/ 2147483647 h 1199"/>
                <a:gd name="T18" fmla="*/ 2147483647 w 1905"/>
                <a:gd name="T19" fmla="*/ 2147483647 h 1199"/>
                <a:gd name="T20" fmla="*/ 2147483647 w 1905"/>
                <a:gd name="T21" fmla="*/ 2147483647 h 1199"/>
                <a:gd name="T22" fmla="*/ 2147483647 w 1905"/>
                <a:gd name="T23" fmla="*/ 2147483647 h 1199"/>
                <a:gd name="T24" fmla="*/ 2147483647 w 1905"/>
                <a:gd name="T25" fmla="*/ 2147483647 h 1199"/>
                <a:gd name="T26" fmla="*/ 2147483647 w 1905"/>
                <a:gd name="T27" fmla="*/ 2147483647 h 1199"/>
                <a:gd name="T28" fmla="*/ 2147483647 w 1905"/>
                <a:gd name="T29" fmla="*/ 2147483647 h 1199"/>
                <a:gd name="T30" fmla="*/ 2147483647 w 1905"/>
                <a:gd name="T31" fmla="*/ 2147483647 h 1199"/>
                <a:gd name="T32" fmla="*/ 2147483647 w 1905"/>
                <a:gd name="T33" fmla="*/ 2147483647 h 11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05"/>
                <a:gd name="T52" fmla="*/ 0 h 1199"/>
                <a:gd name="T53" fmla="*/ 1905 w 1905"/>
                <a:gd name="T54" fmla="*/ 1199 h 11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05" h="1199">
                  <a:moveTo>
                    <a:pt x="1708" y="98"/>
                  </a:moveTo>
                  <a:lnTo>
                    <a:pt x="752" y="54"/>
                  </a:lnTo>
                  <a:lnTo>
                    <a:pt x="105" y="0"/>
                  </a:lnTo>
                  <a:lnTo>
                    <a:pt x="0" y="1092"/>
                  </a:lnTo>
                  <a:lnTo>
                    <a:pt x="1905" y="1199"/>
                  </a:lnTo>
                  <a:lnTo>
                    <a:pt x="1896" y="1060"/>
                  </a:lnTo>
                  <a:lnTo>
                    <a:pt x="1868" y="1017"/>
                  </a:lnTo>
                  <a:lnTo>
                    <a:pt x="1848" y="940"/>
                  </a:lnTo>
                  <a:lnTo>
                    <a:pt x="1860" y="841"/>
                  </a:lnTo>
                  <a:lnTo>
                    <a:pt x="1850" y="838"/>
                  </a:lnTo>
                  <a:lnTo>
                    <a:pt x="1840" y="596"/>
                  </a:lnTo>
                  <a:lnTo>
                    <a:pt x="1776" y="391"/>
                  </a:lnTo>
                  <a:lnTo>
                    <a:pt x="1774" y="251"/>
                  </a:lnTo>
                  <a:lnTo>
                    <a:pt x="1789" y="210"/>
                  </a:lnTo>
                  <a:lnTo>
                    <a:pt x="1758" y="100"/>
                  </a:lnTo>
                  <a:lnTo>
                    <a:pt x="1759" y="100"/>
                  </a:lnTo>
                  <a:lnTo>
                    <a:pt x="1708" y="98"/>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8" name="Freeform 358">
              <a:extLst>
                <a:ext uri="{FF2B5EF4-FFF2-40B4-BE49-F238E27FC236}">
                  <a16:creationId xmlns:a16="http://schemas.microsoft.com/office/drawing/2014/main" id="{B5CD2441-A1A3-41F8-BDB3-CBEE3438EC04}"/>
                </a:ext>
              </a:extLst>
            </p:cNvPr>
            <p:cNvSpPr>
              <a:spLocks/>
            </p:cNvSpPr>
            <p:nvPr/>
          </p:nvSpPr>
          <p:spPr bwMode="auto">
            <a:xfrm>
              <a:off x="2017217" y="2423491"/>
              <a:ext cx="1058053" cy="1637762"/>
            </a:xfrm>
            <a:custGeom>
              <a:avLst/>
              <a:gdLst>
                <a:gd name="T0" fmla="*/ 2147483647 w 1856"/>
                <a:gd name="T1" fmla="*/ 2147483647 h 2861"/>
                <a:gd name="T2" fmla="*/ 0 w 1856"/>
                <a:gd name="T3" fmla="*/ 2147483647 h 2861"/>
                <a:gd name="T4" fmla="*/ 2147483647 w 1856"/>
                <a:gd name="T5" fmla="*/ 0 h 2861"/>
                <a:gd name="T6" fmla="*/ 2147483647 w 1856"/>
                <a:gd name="T7" fmla="*/ 2147483647 h 2861"/>
                <a:gd name="T8" fmla="*/ 2147483647 w 1856"/>
                <a:gd name="T9" fmla="*/ 2147483647 h 2861"/>
                <a:gd name="T10" fmla="*/ 2147483647 w 1856"/>
                <a:gd name="T11" fmla="*/ 2147483647 h 2861"/>
                <a:gd name="T12" fmla="*/ 2147483647 w 1856"/>
                <a:gd name="T13" fmla="*/ 2147483647 h 2861"/>
                <a:gd name="T14" fmla="*/ 2147483647 w 1856"/>
                <a:gd name="T15" fmla="*/ 2147483647 h 2861"/>
                <a:gd name="T16" fmla="*/ 2147483647 w 1856"/>
                <a:gd name="T17" fmla="*/ 2147483647 h 2861"/>
                <a:gd name="T18" fmla="*/ 2147483647 w 1856"/>
                <a:gd name="T19" fmla="*/ 2147483647 h 2861"/>
                <a:gd name="T20" fmla="*/ 2147483647 w 1856"/>
                <a:gd name="T21" fmla="*/ 2147483647 h 2861"/>
                <a:gd name="T22" fmla="*/ 2147483647 w 1856"/>
                <a:gd name="T23" fmla="*/ 2147483647 h 2861"/>
                <a:gd name="T24" fmla="*/ 2147483647 w 1856"/>
                <a:gd name="T25" fmla="*/ 2147483647 h 2861"/>
                <a:gd name="T26" fmla="*/ 2147483647 w 1856"/>
                <a:gd name="T27" fmla="*/ 2147483647 h 2861"/>
                <a:gd name="T28" fmla="*/ 2147483647 w 1856"/>
                <a:gd name="T29" fmla="*/ 2147483647 h 2861"/>
                <a:gd name="T30" fmla="*/ 2147483647 w 1856"/>
                <a:gd name="T31" fmla="*/ 2147483647 h 2861"/>
                <a:gd name="T32" fmla="*/ 2147483647 w 1856"/>
                <a:gd name="T33" fmla="*/ 2147483647 h 2861"/>
                <a:gd name="T34" fmla="*/ 2147483647 w 1856"/>
                <a:gd name="T35" fmla="*/ 2147483647 h 2861"/>
                <a:gd name="T36" fmla="*/ 2147483647 w 1856"/>
                <a:gd name="T37" fmla="*/ 2147483647 h 28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56"/>
                <a:gd name="T58" fmla="*/ 0 h 2861"/>
                <a:gd name="T59" fmla="*/ 1856 w 1856"/>
                <a:gd name="T60" fmla="*/ 2861 h 28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56" h="2861">
                  <a:moveTo>
                    <a:pt x="951" y="2534"/>
                  </a:moveTo>
                  <a:lnTo>
                    <a:pt x="0" y="1065"/>
                  </a:lnTo>
                  <a:lnTo>
                    <a:pt x="287" y="0"/>
                  </a:lnTo>
                  <a:lnTo>
                    <a:pt x="1856" y="371"/>
                  </a:lnTo>
                  <a:lnTo>
                    <a:pt x="1430" y="2463"/>
                  </a:lnTo>
                  <a:lnTo>
                    <a:pt x="1398" y="2509"/>
                  </a:lnTo>
                  <a:lnTo>
                    <a:pt x="1381" y="2517"/>
                  </a:lnTo>
                  <a:lnTo>
                    <a:pt x="1357" y="2508"/>
                  </a:lnTo>
                  <a:lnTo>
                    <a:pt x="1336" y="2464"/>
                  </a:lnTo>
                  <a:lnTo>
                    <a:pt x="1309" y="2464"/>
                  </a:lnTo>
                  <a:lnTo>
                    <a:pt x="1282" y="2446"/>
                  </a:lnTo>
                  <a:lnTo>
                    <a:pt x="1235" y="2482"/>
                  </a:lnTo>
                  <a:lnTo>
                    <a:pt x="1217" y="2509"/>
                  </a:lnTo>
                  <a:lnTo>
                    <a:pt x="1230" y="2540"/>
                  </a:lnTo>
                  <a:lnTo>
                    <a:pt x="1210" y="2592"/>
                  </a:lnTo>
                  <a:lnTo>
                    <a:pt x="1199" y="2807"/>
                  </a:lnTo>
                  <a:lnTo>
                    <a:pt x="1181" y="2811"/>
                  </a:lnTo>
                  <a:lnTo>
                    <a:pt x="1172" y="2861"/>
                  </a:lnTo>
                  <a:lnTo>
                    <a:pt x="951" y="2534"/>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89" name="Freeform 360">
              <a:extLst>
                <a:ext uri="{FF2B5EF4-FFF2-40B4-BE49-F238E27FC236}">
                  <a16:creationId xmlns:a16="http://schemas.microsoft.com/office/drawing/2014/main" id="{FD1E5848-6A1C-4393-9EC8-A934CAFAE4F4}"/>
                </a:ext>
              </a:extLst>
            </p:cNvPr>
            <p:cNvSpPr>
              <a:spLocks/>
            </p:cNvSpPr>
            <p:nvPr/>
          </p:nvSpPr>
          <p:spPr bwMode="auto">
            <a:xfrm>
              <a:off x="3491739" y="2100142"/>
              <a:ext cx="1169005" cy="973281"/>
            </a:xfrm>
            <a:custGeom>
              <a:avLst/>
              <a:gdLst>
                <a:gd name="T0" fmla="*/ 2147483647 w 2051"/>
                <a:gd name="T1" fmla="*/ 2147483647 h 1699"/>
                <a:gd name="T2" fmla="*/ 2147483647 w 2051"/>
                <a:gd name="T3" fmla="*/ 0 h 1699"/>
                <a:gd name="T4" fmla="*/ 0 w 2051"/>
                <a:gd name="T5" fmla="*/ 2147483647 h 1699"/>
                <a:gd name="T6" fmla="*/ 2147483647 w 2051"/>
                <a:gd name="T7" fmla="*/ 2147483647 h 1699"/>
                <a:gd name="T8" fmla="*/ 2147483647 w 2051"/>
                <a:gd name="T9" fmla="*/ 2147483647 h 1699"/>
                <a:gd name="T10" fmla="*/ 2147483647 w 2051"/>
                <a:gd name="T11" fmla="*/ 2147483647 h 1699"/>
                <a:gd name="T12" fmla="*/ 2147483647 w 2051"/>
                <a:gd name="T13" fmla="*/ 2147483647 h 1699"/>
                <a:gd name="T14" fmla="*/ 0 60000 65536"/>
                <a:gd name="T15" fmla="*/ 0 60000 65536"/>
                <a:gd name="T16" fmla="*/ 0 60000 65536"/>
                <a:gd name="T17" fmla="*/ 0 60000 65536"/>
                <a:gd name="T18" fmla="*/ 0 60000 65536"/>
                <a:gd name="T19" fmla="*/ 0 60000 65536"/>
                <a:gd name="T20" fmla="*/ 0 60000 65536"/>
                <a:gd name="T21" fmla="*/ 0 w 2051"/>
                <a:gd name="T22" fmla="*/ 0 h 1699"/>
                <a:gd name="T23" fmla="*/ 2051 w 2051"/>
                <a:gd name="T24" fmla="*/ 1699 h 16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1" h="1699">
                  <a:moveTo>
                    <a:pt x="1820" y="216"/>
                  </a:moveTo>
                  <a:lnTo>
                    <a:pt x="247" y="0"/>
                  </a:lnTo>
                  <a:lnTo>
                    <a:pt x="0" y="1446"/>
                  </a:lnTo>
                  <a:lnTo>
                    <a:pt x="542" y="1533"/>
                  </a:lnTo>
                  <a:lnTo>
                    <a:pt x="1912" y="1699"/>
                  </a:lnTo>
                  <a:lnTo>
                    <a:pt x="2051" y="240"/>
                  </a:lnTo>
                  <a:lnTo>
                    <a:pt x="1820" y="216"/>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0" name="Freeform 366">
              <a:extLst>
                <a:ext uri="{FF2B5EF4-FFF2-40B4-BE49-F238E27FC236}">
                  <a16:creationId xmlns:a16="http://schemas.microsoft.com/office/drawing/2014/main" id="{B89AB191-49F7-4411-9CBE-F372EF35CD6E}"/>
                </a:ext>
              </a:extLst>
            </p:cNvPr>
            <p:cNvSpPr>
              <a:spLocks/>
            </p:cNvSpPr>
            <p:nvPr/>
          </p:nvSpPr>
          <p:spPr bwMode="auto">
            <a:xfrm>
              <a:off x="7114526" y="2895578"/>
              <a:ext cx="520988" cy="882744"/>
            </a:xfrm>
            <a:custGeom>
              <a:avLst/>
              <a:gdLst>
                <a:gd name="T0" fmla="*/ 2147483647 w 911"/>
                <a:gd name="T1" fmla="*/ 2147483647 h 1538"/>
                <a:gd name="T2" fmla="*/ 2147483647 w 911"/>
                <a:gd name="T3" fmla="*/ 2147483647 h 1538"/>
                <a:gd name="T4" fmla="*/ 2147483647 w 911"/>
                <a:gd name="T5" fmla="*/ 2147483647 h 1538"/>
                <a:gd name="T6" fmla="*/ 2147483647 w 911"/>
                <a:gd name="T7" fmla="*/ 2147483647 h 1538"/>
                <a:gd name="T8" fmla="*/ 2147483647 w 911"/>
                <a:gd name="T9" fmla="*/ 2147483647 h 1538"/>
                <a:gd name="T10" fmla="*/ 2147483647 w 911"/>
                <a:gd name="T11" fmla="*/ 2147483647 h 1538"/>
                <a:gd name="T12" fmla="*/ 2147483647 w 911"/>
                <a:gd name="T13" fmla="*/ 2147483647 h 1538"/>
                <a:gd name="T14" fmla="*/ 2147483647 w 911"/>
                <a:gd name="T15" fmla="*/ 2147483647 h 1538"/>
                <a:gd name="T16" fmla="*/ 2147483647 w 911"/>
                <a:gd name="T17" fmla="*/ 2147483647 h 1538"/>
                <a:gd name="T18" fmla="*/ 2147483647 w 911"/>
                <a:gd name="T19" fmla="*/ 2147483647 h 1538"/>
                <a:gd name="T20" fmla="*/ 0 w 911"/>
                <a:gd name="T21" fmla="*/ 2147483647 h 1538"/>
                <a:gd name="T22" fmla="*/ 2147483647 w 911"/>
                <a:gd name="T23" fmla="*/ 2147483647 h 1538"/>
                <a:gd name="T24" fmla="*/ 2147483647 w 911"/>
                <a:gd name="T25" fmla="*/ 2147483647 h 1538"/>
                <a:gd name="T26" fmla="*/ 2147483647 w 911"/>
                <a:gd name="T27" fmla="*/ 2147483647 h 1538"/>
                <a:gd name="T28" fmla="*/ 2147483647 w 911"/>
                <a:gd name="T29" fmla="*/ 2147483647 h 1538"/>
                <a:gd name="T30" fmla="*/ 2147483647 w 911"/>
                <a:gd name="T31" fmla="*/ 2147483647 h 1538"/>
                <a:gd name="T32" fmla="*/ 2147483647 w 911"/>
                <a:gd name="T33" fmla="*/ 2147483647 h 1538"/>
                <a:gd name="T34" fmla="*/ 2147483647 w 911"/>
                <a:gd name="T35" fmla="*/ 2147483647 h 1538"/>
                <a:gd name="T36" fmla="*/ 2147483647 w 911"/>
                <a:gd name="T37" fmla="*/ 2147483647 h 1538"/>
                <a:gd name="T38" fmla="*/ 2147483647 w 911"/>
                <a:gd name="T39" fmla="*/ 2147483647 h 1538"/>
                <a:gd name="T40" fmla="*/ 2147483647 w 911"/>
                <a:gd name="T41" fmla="*/ 2147483647 h 1538"/>
                <a:gd name="T42" fmla="*/ 2147483647 w 911"/>
                <a:gd name="T43" fmla="*/ 2147483647 h 1538"/>
                <a:gd name="T44" fmla="*/ 2147483647 w 911"/>
                <a:gd name="T45" fmla="*/ 2147483647 h 1538"/>
                <a:gd name="T46" fmla="*/ 2147483647 w 911"/>
                <a:gd name="T47" fmla="*/ 2147483647 h 1538"/>
                <a:gd name="T48" fmla="*/ 2147483647 w 911"/>
                <a:gd name="T49" fmla="*/ 2147483647 h 1538"/>
                <a:gd name="T50" fmla="*/ 2147483647 w 911"/>
                <a:gd name="T51" fmla="*/ 2147483647 h 1538"/>
                <a:gd name="T52" fmla="*/ 2147483647 w 911"/>
                <a:gd name="T53" fmla="*/ 2147483647 h 1538"/>
                <a:gd name="T54" fmla="*/ 2147483647 w 911"/>
                <a:gd name="T55" fmla="*/ 2147483647 h 1538"/>
                <a:gd name="T56" fmla="*/ 2147483647 w 911"/>
                <a:gd name="T57" fmla="*/ 2147483647 h 1538"/>
                <a:gd name="T58" fmla="*/ 2147483647 w 911"/>
                <a:gd name="T59" fmla="*/ 2147483647 h 1538"/>
                <a:gd name="T60" fmla="*/ 2147483647 w 911"/>
                <a:gd name="T61" fmla="*/ 2147483647 h 1538"/>
                <a:gd name="T62" fmla="*/ 2147483647 w 911"/>
                <a:gd name="T63" fmla="*/ 2147483647 h 1538"/>
                <a:gd name="T64" fmla="*/ 2147483647 w 911"/>
                <a:gd name="T65" fmla="*/ 2147483647 h 1538"/>
                <a:gd name="T66" fmla="*/ 2147483647 w 911"/>
                <a:gd name="T67" fmla="*/ 2147483647 h 1538"/>
                <a:gd name="T68" fmla="*/ 2147483647 w 911"/>
                <a:gd name="T69" fmla="*/ 0 h 1538"/>
                <a:gd name="T70" fmla="*/ 2147483647 w 911"/>
                <a:gd name="T71" fmla="*/ 2147483647 h 1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11"/>
                <a:gd name="T109" fmla="*/ 0 h 1538"/>
                <a:gd name="T110" fmla="*/ 911 w 911"/>
                <a:gd name="T111" fmla="*/ 1538 h 1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11" h="1538">
                  <a:moveTo>
                    <a:pt x="155" y="101"/>
                  </a:moveTo>
                  <a:lnTo>
                    <a:pt x="113" y="101"/>
                  </a:lnTo>
                  <a:lnTo>
                    <a:pt x="57" y="84"/>
                  </a:lnTo>
                  <a:lnTo>
                    <a:pt x="124" y="944"/>
                  </a:lnTo>
                  <a:lnTo>
                    <a:pt x="98" y="971"/>
                  </a:lnTo>
                  <a:lnTo>
                    <a:pt x="111" y="1006"/>
                  </a:lnTo>
                  <a:lnTo>
                    <a:pt x="91" y="1043"/>
                  </a:lnTo>
                  <a:lnTo>
                    <a:pt x="133" y="1098"/>
                  </a:lnTo>
                  <a:lnTo>
                    <a:pt x="129" y="1128"/>
                  </a:lnTo>
                  <a:lnTo>
                    <a:pt x="145" y="1173"/>
                  </a:lnTo>
                  <a:lnTo>
                    <a:pt x="108" y="1246"/>
                  </a:lnTo>
                  <a:lnTo>
                    <a:pt x="115" y="1268"/>
                  </a:lnTo>
                  <a:lnTo>
                    <a:pt x="84" y="1285"/>
                  </a:lnTo>
                  <a:lnTo>
                    <a:pt x="62" y="1348"/>
                  </a:lnTo>
                  <a:lnTo>
                    <a:pt x="36" y="1347"/>
                  </a:lnTo>
                  <a:lnTo>
                    <a:pt x="24" y="1372"/>
                  </a:lnTo>
                  <a:lnTo>
                    <a:pt x="42" y="1404"/>
                  </a:lnTo>
                  <a:lnTo>
                    <a:pt x="18" y="1423"/>
                  </a:lnTo>
                  <a:lnTo>
                    <a:pt x="34" y="1427"/>
                  </a:lnTo>
                  <a:lnTo>
                    <a:pt x="14" y="1442"/>
                  </a:lnTo>
                  <a:lnTo>
                    <a:pt x="21" y="1495"/>
                  </a:lnTo>
                  <a:lnTo>
                    <a:pt x="0" y="1500"/>
                  </a:lnTo>
                  <a:lnTo>
                    <a:pt x="22" y="1517"/>
                  </a:lnTo>
                  <a:lnTo>
                    <a:pt x="6" y="1525"/>
                  </a:lnTo>
                  <a:lnTo>
                    <a:pt x="19" y="1530"/>
                  </a:lnTo>
                  <a:lnTo>
                    <a:pt x="20" y="1528"/>
                  </a:lnTo>
                  <a:lnTo>
                    <a:pt x="46" y="1538"/>
                  </a:lnTo>
                  <a:lnTo>
                    <a:pt x="61" y="1521"/>
                  </a:lnTo>
                  <a:lnTo>
                    <a:pt x="51" y="1491"/>
                  </a:lnTo>
                  <a:lnTo>
                    <a:pt x="62" y="1482"/>
                  </a:lnTo>
                  <a:lnTo>
                    <a:pt x="88" y="1500"/>
                  </a:lnTo>
                  <a:lnTo>
                    <a:pt x="121" y="1486"/>
                  </a:lnTo>
                  <a:lnTo>
                    <a:pt x="132" y="1514"/>
                  </a:lnTo>
                  <a:lnTo>
                    <a:pt x="149" y="1501"/>
                  </a:lnTo>
                  <a:lnTo>
                    <a:pt x="145" y="1458"/>
                  </a:lnTo>
                  <a:lnTo>
                    <a:pt x="155" y="1480"/>
                  </a:lnTo>
                  <a:lnTo>
                    <a:pt x="199" y="1466"/>
                  </a:lnTo>
                  <a:lnTo>
                    <a:pt x="285" y="1515"/>
                  </a:lnTo>
                  <a:lnTo>
                    <a:pt x="309" y="1467"/>
                  </a:lnTo>
                  <a:lnTo>
                    <a:pt x="362" y="1434"/>
                  </a:lnTo>
                  <a:lnTo>
                    <a:pt x="388" y="1466"/>
                  </a:lnTo>
                  <a:lnTo>
                    <a:pt x="415" y="1461"/>
                  </a:lnTo>
                  <a:lnTo>
                    <a:pt x="423" y="1482"/>
                  </a:lnTo>
                  <a:lnTo>
                    <a:pt x="433" y="1455"/>
                  </a:lnTo>
                  <a:lnTo>
                    <a:pt x="454" y="1446"/>
                  </a:lnTo>
                  <a:lnTo>
                    <a:pt x="450" y="1410"/>
                  </a:lnTo>
                  <a:lnTo>
                    <a:pt x="471" y="1395"/>
                  </a:lnTo>
                  <a:lnTo>
                    <a:pt x="462" y="1373"/>
                  </a:lnTo>
                  <a:lnTo>
                    <a:pt x="500" y="1369"/>
                  </a:lnTo>
                  <a:lnTo>
                    <a:pt x="486" y="1347"/>
                  </a:lnTo>
                  <a:lnTo>
                    <a:pt x="512" y="1364"/>
                  </a:lnTo>
                  <a:lnTo>
                    <a:pt x="519" y="1395"/>
                  </a:lnTo>
                  <a:lnTo>
                    <a:pt x="586" y="1423"/>
                  </a:lnTo>
                  <a:lnTo>
                    <a:pt x="620" y="1392"/>
                  </a:lnTo>
                  <a:lnTo>
                    <a:pt x="620" y="1341"/>
                  </a:lnTo>
                  <a:lnTo>
                    <a:pt x="637" y="1302"/>
                  </a:lnTo>
                  <a:lnTo>
                    <a:pt x="680" y="1291"/>
                  </a:lnTo>
                  <a:lnTo>
                    <a:pt x="695" y="1235"/>
                  </a:lnTo>
                  <a:lnTo>
                    <a:pt x="745" y="1196"/>
                  </a:lnTo>
                  <a:lnTo>
                    <a:pt x="730" y="1127"/>
                  </a:lnTo>
                  <a:lnTo>
                    <a:pt x="776" y="1116"/>
                  </a:lnTo>
                  <a:lnTo>
                    <a:pt x="807" y="1134"/>
                  </a:lnTo>
                  <a:lnTo>
                    <a:pt x="858" y="1095"/>
                  </a:lnTo>
                  <a:lnTo>
                    <a:pt x="907" y="1088"/>
                  </a:lnTo>
                  <a:lnTo>
                    <a:pt x="911" y="1052"/>
                  </a:lnTo>
                  <a:lnTo>
                    <a:pt x="884" y="1046"/>
                  </a:lnTo>
                  <a:lnTo>
                    <a:pt x="896" y="1019"/>
                  </a:lnTo>
                  <a:lnTo>
                    <a:pt x="875" y="992"/>
                  </a:lnTo>
                  <a:lnTo>
                    <a:pt x="895" y="973"/>
                  </a:lnTo>
                  <a:lnTo>
                    <a:pt x="789" y="0"/>
                  </a:lnTo>
                  <a:lnTo>
                    <a:pt x="216" y="53"/>
                  </a:lnTo>
                  <a:lnTo>
                    <a:pt x="155" y="101"/>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1" name="Freeform 368">
              <a:extLst>
                <a:ext uri="{FF2B5EF4-FFF2-40B4-BE49-F238E27FC236}">
                  <a16:creationId xmlns:a16="http://schemas.microsoft.com/office/drawing/2014/main" id="{BDAE054C-DF45-4CCC-B763-1006DF381B87}"/>
                </a:ext>
              </a:extLst>
            </p:cNvPr>
            <p:cNvSpPr>
              <a:spLocks/>
            </p:cNvSpPr>
            <p:nvPr/>
          </p:nvSpPr>
          <p:spPr bwMode="auto">
            <a:xfrm>
              <a:off x="6297670" y="1886728"/>
              <a:ext cx="861880" cy="929627"/>
            </a:xfrm>
            <a:custGeom>
              <a:avLst/>
              <a:gdLst>
                <a:gd name="T0" fmla="*/ 2147483647 w 1511"/>
                <a:gd name="T1" fmla="*/ 2147483647 h 1622"/>
                <a:gd name="T2" fmla="*/ 2147483647 w 1511"/>
                <a:gd name="T3" fmla="*/ 2147483647 h 1622"/>
                <a:gd name="T4" fmla="*/ 2147483647 w 1511"/>
                <a:gd name="T5" fmla="*/ 2147483647 h 1622"/>
                <a:gd name="T6" fmla="*/ 2147483647 w 1511"/>
                <a:gd name="T7" fmla="*/ 2147483647 h 1622"/>
                <a:gd name="T8" fmla="*/ 2147483647 w 1511"/>
                <a:gd name="T9" fmla="*/ 2147483647 h 1622"/>
                <a:gd name="T10" fmla="*/ 2147483647 w 1511"/>
                <a:gd name="T11" fmla="*/ 2147483647 h 1622"/>
                <a:gd name="T12" fmla="*/ 2147483647 w 1511"/>
                <a:gd name="T13" fmla="*/ 2147483647 h 1622"/>
                <a:gd name="T14" fmla="*/ 2147483647 w 1511"/>
                <a:gd name="T15" fmla="*/ 2147483647 h 1622"/>
                <a:gd name="T16" fmla="*/ 2147483647 w 1511"/>
                <a:gd name="T17" fmla="*/ 2147483647 h 1622"/>
                <a:gd name="T18" fmla="*/ 2147483647 w 1511"/>
                <a:gd name="T19" fmla="*/ 2147483647 h 1622"/>
                <a:gd name="T20" fmla="*/ 2147483647 w 1511"/>
                <a:gd name="T21" fmla="*/ 2147483647 h 1622"/>
                <a:gd name="T22" fmla="*/ 2147483647 w 1511"/>
                <a:gd name="T23" fmla="*/ 2147483647 h 1622"/>
                <a:gd name="T24" fmla="*/ 2147483647 w 1511"/>
                <a:gd name="T25" fmla="*/ 2147483647 h 1622"/>
                <a:gd name="T26" fmla="*/ 2147483647 w 1511"/>
                <a:gd name="T27" fmla="*/ 2147483647 h 1622"/>
                <a:gd name="T28" fmla="*/ 2147483647 w 1511"/>
                <a:gd name="T29" fmla="*/ 2147483647 h 1622"/>
                <a:gd name="T30" fmla="*/ 2147483647 w 1511"/>
                <a:gd name="T31" fmla="*/ 2147483647 h 1622"/>
                <a:gd name="T32" fmla="*/ 2147483647 w 1511"/>
                <a:gd name="T33" fmla="*/ 2147483647 h 1622"/>
                <a:gd name="T34" fmla="*/ 2147483647 w 1511"/>
                <a:gd name="T35" fmla="*/ 2147483647 h 1622"/>
                <a:gd name="T36" fmla="*/ 2147483647 w 1511"/>
                <a:gd name="T37" fmla="*/ 2147483647 h 1622"/>
                <a:gd name="T38" fmla="*/ 2147483647 w 1511"/>
                <a:gd name="T39" fmla="*/ 2147483647 h 1622"/>
                <a:gd name="T40" fmla="*/ 2147483647 w 1511"/>
                <a:gd name="T41" fmla="*/ 2147483647 h 1622"/>
                <a:gd name="T42" fmla="*/ 2147483647 w 1511"/>
                <a:gd name="T43" fmla="*/ 2147483647 h 1622"/>
                <a:gd name="T44" fmla="*/ 2147483647 w 1511"/>
                <a:gd name="T45" fmla="*/ 2147483647 h 1622"/>
                <a:gd name="T46" fmla="*/ 2147483647 w 1511"/>
                <a:gd name="T47" fmla="*/ 2147483647 h 1622"/>
                <a:gd name="T48" fmla="*/ 2147483647 w 1511"/>
                <a:gd name="T49" fmla="*/ 2147483647 h 1622"/>
                <a:gd name="T50" fmla="*/ 2147483647 w 1511"/>
                <a:gd name="T51" fmla="*/ 2147483647 h 1622"/>
                <a:gd name="T52" fmla="*/ 0 w 1511"/>
                <a:gd name="T53" fmla="*/ 2147483647 h 1622"/>
                <a:gd name="T54" fmla="*/ 2147483647 w 1511"/>
                <a:gd name="T55" fmla="*/ 2147483647 h 1622"/>
                <a:gd name="T56" fmla="*/ 2147483647 w 1511"/>
                <a:gd name="T57" fmla="*/ 2147483647 h 1622"/>
                <a:gd name="T58" fmla="*/ 2147483647 w 1511"/>
                <a:gd name="T59" fmla="*/ 2147483647 h 1622"/>
                <a:gd name="T60" fmla="*/ 2147483647 w 1511"/>
                <a:gd name="T61" fmla="*/ 2147483647 h 1622"/>
                <a:gd name="T62" fmla="*/ 2147483647 w 1511"/>
                <a:gd name="T63" fmla="*/ 2147483647 h 1622"/>
                <a:gd name="T64" fmla="*/ 2147483647 w 1511"/>
                <a:gd name="T65" fmla="*/ 2147483647 h 1622"/>
                <a:gd name="T66" fmla="*/ 2147483647 w 1511"/>
                <a:gd name="T67" fmla="*/ 2147483647 h 1622"/>
                <a:gd name="T68" fmla="*/ 2147483647 w 1511"/>
                <a:gd name="T69" fmla="*/ 2147483647 h 1622"/>
                <a:gd name="T70" fmla="*/ 2147483647 w 1511"/>
                <a:gd name="T71" fmla="*/ 2147483647 h 1622"/>
                <a:gd name="T72" fmla="*/ 2147483647 w 1511"/>
                <a:gd name="T73" fmla="*/ 2147483647 h 1622"/>
                <a:gd name="T74" fmla="*/ 2147483647 w 1511"/>
                <a:gd name="T75" fmla="*/ 2147483647 h 1622"/>
                <a:gd name="T76" fmla="*/ 2147483647 w 1511"/>
                <a:gd name="T77" fmla="*/ 2147483647 h 16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11"/>
                <a:gd name="T118" fmla="*/ 0 h 1622"/>
                <a:gd name="T119" fmla="*/ 1511 w 1511"/>
                <a:gd name="T120" fmla="*/ 1622 h 162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11" h="1622">
                  <a:moveTo>
                    <a:pt x="1417" y="1005"/>
                  </a:moveTo>
                  <a:lnTo>
                    <a:pt x="1423" y="819"/>
                  </a:lnTo>
                  <a:lnTo>
                    <a:pt x="1511" y="588"/>
                  </a:lnTo>
                  <a:lnTo>
                    <a:pt x="1496" y="547"/>
                  </a:lnTo>
                  <a:lnTo>
                    <a:pt x="1438" y="625"/>
                  </a:lnTo>
                  <a:lnTo>
                    <a:pt x="1428" y="707"/>
                  </a:lnTo>
                  <a:lnTo>
                    <a:pt x="1396" y="715"/>
                  </a:lnTo>
                  <a:lnTo>
                    <a:pt x="1294" y="823"/>
                  </a:lnTo>
                  <a:lnTo>
                    <a:pt x="1292" y="800"/>
                  </a:lnTo>
                  <a:lnTo>
                    <a:pt x="1330" y="699"/>
                  </a:lnTo>
                  <a:lnTo>
                    <a:pt x="1360" y="669"/>
                  </a:lnTo>
                  <a:lnTo>
                    <a:pt x="1388" y="611"/>
                  </a:lnTo>
                  <a:lnTo>
                    <a:pt x="1371" y="611"/>
                  </a:lnTo>
                  <a:lnTo>
                    <a:pt x="1372" y="610"/>
                  </a:lnTo>
                  <a:lnTo>
                    <a:pt x="1335" y="582"/>
                  </a:lnTo>
                  <a:lnTo>
                    <a:pt x="1352" y="521"/>
                  </a:lnTo>
                  <a:lnTo>
                    <a:pt x="1344" y="509"/>
                  </a:lnTo>
                  <a:lnTo>
                    <a:pt x="1293" y="520"/>
                  </a:lnTo>
                  <a:lnTo>
                    <a:pt x="1293" y="492"/>
                  </a:lnTo>
                  <a:lnTo>
                    <a:pt x="1308" y="470"/>
                  </a:lnTo>
                  <a:lnTo>
                    <a:pt x="1300" y="445"/>
                  </a:lnTo>
                  <a:lnTo>
                    <a:pt x="1310" y="434"/>
                  </a:lnTo>
                  <a:lnTo>
                    <a:pt x="1299" y="414"/>
                  </a:lnTo>
                  <a:lnTo>
                    <a:pt x="1304" y="403"/>
                  </a:lnTo>
                  <a:lnTo>
                    <a:pt x="1276" y="377"/>
                  </a:lnTo>
                  <a:lnTo>
                    <a:pt x="1220" y="365"/>
                  </a:lnTo>
                  <a:lnTo>
                    <a:pt x="1226" y="337"/>
                  </a:lnTo>
                  <a:lnTo>
                    <a:pt x="1217" y="319"/>
                  </a:lnTo>
                  <a:lnTo>
                    <a:pt x="1111" y="293"/>
                  </a:lnTo>
                  <a:lnTo>
                    <a:pt x="1081" y="303"/>
                  </a:lnTo>
                  <a:lnTo>
                    <a:pt x="698" y="203"/>
                  </a:lnTo>
                  <a:lnTo>
                    <a:pt x="669" y="144"/>
                  </a:lnTo>
                  <a:lnTo>
                    <a:pt x="641" y="125"/>
                  </a:lnTo>
                  <a:lnTo>
                    <a:pt x="624" y="130"/>
                  </a:lnTo>
                  <a:lnTo>
                    <a:pt x="620" y="118"/>
                  </a:lnTo>
                  <a:lnTo>
                    <a:pt x="528" y="112"/>
                  </a:lnTo>
                  <a:lnTo>
                    <a:pt x="510" y="132"/>
                  </a:lnTo>
                  <a:lnTo>
                    <a:pt x="504" y="121"/>
                  </a:lnTo>
                  <a:lnTo>
                    <a:pt x="515" y="68"/>
                  </a:lnTo>
                  <a:lnTo>
                    <a:pt x="511" y="26"/>
                  </a:lnTo>
                  <a:lnTo>
                    <a:pt x="481" y="0"/>
                  </a:lnTo>
                  <a:lnTo>
                    <a:pt x="316" y="112"/>
                  </a:lnTo>
                  <a:lnTo>
                    <a:pt x="258" y="127"/>
                  </a:lnTo>
                  <a:lnTo>
                    <a:pt x="219" y="123"/>
                  </a:lnTo>
                  <a:lnTo>
                    <a:pt x="200" y="94"/>
                  </a:lnTo>
                  <a:lnTo>
                    <a:pt x="175" y="75"/>
                  </a:lnTo>
                  <a:lnTo>
                    <a:pt x="164" y="107"/>
                  </a:lnTo>
                  <a:lnTo>
                    <a:pt x="144" y="106"/>
                  </a:lnTo>
                  <a:lnTo>
                    <a:pt x="150" y="317"/>
                  </a:lnTo>
                  <a:lnTo>
                    <a:pt x="133" y="338"/>
                  </a:lnTo>
                  <a:lnTo>
                    <a:pt x="49" y="382"/>
                  </a:lnTo>
                  <a:lnTo>
                    <a:pt x="25" y="433"/>
                  </a:lnTo>
                  <a:lnTo>
                    <a:pt x="2" y="458"/>
                  </a:lnTo>
                  <a:lnTo>
                    <a:pt x="0" y="504"/>
                  </a:lnTo>
                  <a:lnTo>
                    <a:pt x="36" y="512"/>
                  </a:lnTo>
                  <a:lnTo>
                    <a:pt x="63" y="560"/>
                  </a:lnTo>
                  <a:lnTo>
                    <a:pt x="37" y="611"/>
                  </a:lnTo>
                  <a:lnTo>
                    <a:pt x="42" y="675"/>
                  </a:lnTo>
                  <a:lnTo>
                    <a:pt x="28" y="692"/>
                  </a:lnTo>
                  <a:lnTo>
                    <a:pt x="42" y="743"/>
                  </a:lnTo>
                  <a:lnTo>
                    <a:pt x="27" y="807"/>
                  </a:lnTo>
                  <a:lnTo>
                    <a:pt x="52" y="838"/>
                  </a:lnTo>
                  <a:lnTo>
                    <a:pt x="109" y="859"/>
                  </a:lnTo>
                  <a:lnTo>
                    <a:pt x="138" y="898"/>
                  </a:lnTo>
                  <a:lnTo>
                    <a:pt x="181" y="893"/>
                  </a:lnTo>
                  <a:lnTo>
                    <a:pt x="224" y="914"/>
                  </a:lnTo>
                  <a:lnTo>
                    <a:pt x="278" y="970"/>
                  </a:lnTo>
                  <a:lnTo>
                    <a:pt x="298" y="1017"/>
                  </a:lnTo>
                  <a:lnTo>
                    <a:pt x="421" y="1100"/>
                  </a:lnTo>
                  <a:lnTo>
                    <a:pt x="447" y="1149"/>
                  </a:lnTo>
                  <a:lnTo>
                    <a:pt x="460" y="1251"/>
                  </a:lnTo>
                  <a:lnTo>
                    <a:pt x="518" y="1529"/>
                  </a:lnTo>
                  <a:lnTo>
                    <a:pt x="615" y="1558"/>
                  </a:lnTo>
                  <a:lnTo>
                    <a:pt x="632" y="1593"/>
                  </a:lnTo>
                  <a:lnTo>
                    <a:pt x="631" y="1622"/>
                  </a:lnTo>
                  <a:lnTo>
                    <a:pt x="1392" y="1575"/>
                  </a:lnTo>
                  <a:lnTo>
                    <a:pt x="1351" y="1304"/>
                  </a:lnTo>
                  <a:lnTo>
                    <a:pt x="1417" y="1005"/>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2" name="Freeform 390">
              <a:extLst>
                <a:ext uri="{FF2B5EF4-FFF2-40B4-BE49-F238E27FC236}">
                  <a16:creationId xmlns:a16="http://schemas.microsoft.com/office/drawing/2014/main" id="{60E3DE98-22C6-41DE-852F-5B9983B6F822}"/>
                </a:ext>
              </a:extLst>
            </p:cNvPr>
            <p:cNvSpPr>
              <a:spLocks/>
            </p:cNvSpPr>
            <p:nvPr/>
          </p:nvSpPr>
          <p:spPr bwMode="auto">
            <a:xfrm>
              <a:off x="6054865" y="4067718"/>
              <a:ext cx="829720" cy="756636"/>
            </a:xfrm>
            <a:custGeom>
              <a:avLst/>
              <a:gdLst>
                <a:gd name="T0" fmla="*/ 2147483647 w 1455"/>
                <a:gd name="T1" fmla="*/ 2147483647 h 1320"/>
                <a:gd name="T2" fmla="*/ 0 w 1455"/>
                <a:gd name="T3" fmla="*/ 2147483647 h 1320"/>
                <a:gd name="T4" fmla="*/ 2147483647 w 1455"/>
                <a:gd name="T5" fmla="*/ 2147483647 h 1320"/>
                <a:gd name="T6" fmla="*/ 2147483647 w 1455"/>
                <a:gd name="T7" fmla="*/ 2147483647 h 1320"/>
                <a:gd name="T8" fmla="*/ 2147483647 w 1455"/>
                <a:gd name="T9" fmla="*/ 2147483647 h 1320"/>
                <a:gd name="T10" fmla="*/ 2147483647 w 1455"/>
                <a:gd name="T11" fmla="*/ 2147483647 h 1320"/>
                <a:gd name="T12" fmla="*/ 2147483647 w 1455"/>
                <a:gd name="T13" fmla="*/ 2147483647 h 1320"/>
                <a:gd name="T14" fmla="*/ 2147483647 w 1455"/>
                <a:gd name="T15" fmla="*/ 2147483647 h 1320"/>
                <a:gd name="T16" fmla="*/ 2147483647 w 1455"/>
                <a:gd name="T17" fmla="*/ 2147483647 h 1320"/>
                <a:gd name="T18" fmla="*/ 2147483647 w 1455"/>
                <a:gd name="T19" fmla="*/ 2147483647 h 1320"/>
                <a:gd name="T20" fmla="*/ 2147483647 w 1455"/>
                <a:gd name="T21" fmla="*/ 2147483647 h 1320"/>
                <a:gd name="T22" fmla="*/ 2147483647 w 1455"/>
                <a:gd name="T23" fmla="*/ 2147483647 h 1320"/>
                <a:gd name="T24" fmla="*/ 2147483647 w 1455"/>
                <a:gd name="T25" fmla="*/ 2147483647 h 1320"/>
                <a:gd name="T26" fmla="*/ 2147483647 w 1455"/>
                <a:gd name="T27" fmla="*/ 2147483647 h 1320"/>
                <a:gd name="T28" fmla="*/ 2147483647 w 1455"/>
                <a:gd name="T29" fmla="*/ 2147483647 h 1320"/>
                <a:gd name="T30" fmla="*/ 2147483647 w 1455"/>
                <a:gd name="T31" fmla="*/ 2147483647 h 1320"/>
                <a:gd name="T32" fmla="*/ 2147483647 w 1455"/>
                <a:gd name="T33" fmla="*/ 2147483647 h 1320"/>
                <a:gd name="T34" fmla="*/ 2147483647 w 1455"/>
                <a:gd name="T35" fmla="*/ 2147483647 h 1320"/>
                <a:gd name="T36" fmla="*/ 2147483647 w 1455"/>
                <a:gd name="T37" fmla="*/ 2147483647 h 1320"/>
                <a:gd name="T38" fmla="*/ 2147483647 w 1455"/>
                <a:gd name="T39" fmla="*/ 2147483647 h 1320"/>
                <a:gd name="T40" fmla="*/ 2147483647 w 1455"/>
                <a:gd name="T41" fmla="*/ 2147483647 h 1320"/>
                <a:gd name="T42" fmla="*/ 2147483647 w 1455"/>
                <a:gd name="T43" fmla="*/ 2147483647 h 1320"/>
                <a:gd name="T44" fmla="*/ 2147483647 w 1455"/>
                <a:gd name="T45" fmla="*/ 2147483647 h 1320"/>
                <a:gd name="T46" fmla="*/ 2147483647 w 1455"/>
                <a:gd name="T47" fmla="*/ 2147483647 h 1320"/>
                <a:gd name="T48" fmla="*/ 2147483647 w 1455"/>
                <a:gd name="T49" fmla="*/ 2147483647 h 1320"/>
                <a:gd name="T50" fmla="*/ 2147483647 w 1455"/>
                <a:gd name="T51" fmla="*/ 2147483647 h 1320"/>
                <a:gd name="T52" fmla="*/ 2147483647 w 1455"/>
                <a:gd name="T53" fmla="*/ 2147483647 h 1320"/>
                <a:gd name="T54" fmla="*/ 2147483647 w 1455"/>
                <a:gd name="T55" fmla="*/ 2147483647 h 1320"/>
                <a:gd name="T56" fmla="*/ 2147483647 w 1455"/>
                <a:gd name="T57" fmla="*/ 2147483647 h 1320"/>
                <a:gd name="T58" fmla="*/ 2147483647 w 1455"/>
                <a:gd name="T59" fmla="*/ 2147483647 h 1320"/>
                <a:gd name="T60" fmla="*/ 2147483647 w 1455"/>
                <a:gd name="T61" fmla="*/ 2147483647 h 1320"/>
                <a:gd name="T62" fmla="*/ 2147483647 w 1455"/>
                <a:gd name="T63" fmla="*/ 2147483647 h 1320"/>
                <a:gd name="T64" fmla="*/ 2147483647 w 1455"/>
                <a:gd name="T65" fmla="*/ 2147483647 h 1320"/>
                <a:gd name="T66" fmla="*/ 2147483647 w 1455"/>
                <a:gd name="T67" fmla="*/ 2147483647 h 1320"/>
                <a:gd name="T68" fmla="*/ 2147483647 w 1455"/>
                <a:gd name="T69" fmla="*/ 2147483647 h 1320"/>
                <a:gd name="T70" fmla="*/ 2147483647 w 1455"/>
                <a:gd name="T71" fmla="*/ 2147483647 h 1320"/>
                <a:gd name="T72" fmla="*/ 2147483647 w 1455"/>
                <a:gd name="T73" fmla="*/ 2147483647 h 1320"/>
                <a:gd name="T74" fmla="*/ 2147483647 w 1455"/>
                <a:gd name="T75" fmla="*/ 2147483647 h 1320"/>
                <a:gd name="T76" fmla="*/ 2147483647 w 1455"/>
                <a:gd name="T77" fmla="*/ 2147483647 h 1320"/>
                <a:gd name="T78" fmla="*/ 2147483647 w 1455"/>
                <a:gd name="T79" fmla="*/ 2147483647 h 1320"/>
                <a:gd name="T80" fmla="*/ 2147483647 w 1455"/>
                <a:gd name="T81" fmla="*/ 2147483647 h 1320"/>
                <a:gd name="T82" fmla="*/ 2147483647 w 1455"/>
                <a:gd name="T83" fmla="*/ 2147483647 h 1320"/>
                <a:gd name="T84" fmla="*/ 2147483647 w 1455"/>
                <a:gd name="T85" fmla="*/ 2147483647 h 1320"/>
                <a:gd name="T86" fmla="*/ 2147483647 w 1455"/>
                <a:gd name="T87" fmla="*/ 2147483647 h 1320"/>
                <a:gd name="T88" fmla="*/ 2147483647 w 1455"/>
                <a:gd name="T89" fmla="*/ 2147483647 h 1320"/>
                <a:gd name="T90" fmla="*/ 2147483647 w 1455"/>
                <a:gd name="T91" fmla="*/ 2147483647 h 1320"/>
                <a:gd name="T92" fmla="*/ 2147483647 w 1455"/>
                <a:gd name="T93" fmla="*/ 2147483647 h 1320"/>
                <a:gd name="T94" fmla="*/ 2147483647 w 1455"/>
                <a:gd name="T95" fmla="*/ 2147483647 h 1320"/>
                <a:gd name="T96" fmla="*/ 2147483647 w 1455"/>
                <a:gd name="T97" fmla="*/ 2147483647 h 1320"/>
                <a:gd name="T98" fmla="*/ 2147483647 w 1455"/>
                <a:gd name="T99" fmla="*/ 2147483647 h 1320"/>
                <a:gd name="T100" fmla="*/ 2147483647 w 1455"/>
                <a:gd name="T101" fmla="*/ 2147483647 h 1320"/>
                <a:gd name="T102" fmla="*/ 2147483647 w 1455"/>
                <a:gd name="T103" fmla="*/ 0 h 1320"/>
                <a:gd name="T104" fmla="*/ 2147483647 w 1455"/>
                <a:gd name="T105" fmla="*/ 2147483647 h 13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55"/>
                <a:gd name="T160" fmla="*/ 0 h 1320"/>
                <a:gd name="T161" fmla="*/ 1455 w 1455"/>
                <a:gd name="T162" fmla="*/ 1320 h 13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55" h="1320">
                  <a:moveTo>
                    <a:pt x="1052" y="11"/>
                  </a:moveTo>
                  <a:lnTo>
                    <a:pt x="0" y="34"/>
                  </a:lnTo>
                  <a:lnTo>
                    <a:pt x="47" y="1089"/>
                  </a:lnTo>
                  <a:lnTo>
                    <a:pt x="71" y="1119"/>
                  </a:lnTo>
                  <a:lnTo>
                    <a:pt x="132" y="1107"/>
                  </a:lnTo>
                  <a:lnTo>
                    <a:pt x="176" y="1120"/>
                  </a:lnTo>
                  <a:lnTo>
                    <a:pt x="178" y="1320"/>
                  </a:lnTo>
                  <a:lnTo>
                    <a:pt x="1061" y="1296"/>
                  </a:lnTo>
                  <a:lnTo>
                    <a:pt x="1057" y="1256"/>
                  </a:lnTo>
                  <a:lnTo>
                    <a:pt x="1076" y="1236"/>
                  </a:lnTo>
                  <a:lnTo>
                    <a:pt x="1071" y="1202"/>
                  </a:lnTo>
                  <a:lnTo>
                    <a:pt x="1047" y="1186"/>
                  </a:lnTo>
                  <a:lnTo>
                    <a:pt x="1060" y="1126"/>
                  </a:lnTo>
                  <a:lnTo>
                    <a:pt x="1028" y="1098"/>
                  </a:lnTo>
                  <a:lnTo>
                    <a:pt x="1050" y="1088"/>
                  </a:lnTo>
                  <a:lnTo>
                    <a:pt x="1052" y="1071"/>
                  </a:lnTo>
                  <a:lnTo>
                    <a:pt x="1027" y="1052"/>
                  </a:lnTo>
                  <a:lnTo>
                    <a:pt x="1075" y="1010"/>
                  </a:lnTo>
                  <a:lnTo>
                    <a:pt x="1084" y="955"/>
                  </a:lnTo>
                  <a:lnTo>
                    <a:pt x="1065" y="939"/>
                  </a:lnTo>
                  <a:lnTo>
                    <a:pt x="1126" y="912"/>
                  </a:lnTo>
                  <a:lnTo>
                    <a:pt x="1128" y="894"/>
                  </a:lnTo>
                  <a:lnTo>
                    <a:pt x="1101" y="877"/>
                  </a:lnTo>
                  <a:lnTo>
                    <a:pt x="1129" y="856"/>
                  </a:lnTo>
                  <a:lnTo>
                    <a:pt x="1139" y="827"/>
                  </a:lnTo>
                  <a:lnTo>
                    <a:pt x="1156" y="827"/>
                  </a:lnTo>
                  <a:lnTo>
                    <a:pt x="1155" y="794"/>
                  </a:lnTo>
                  <a:lnTo>
                    <a:pt x="1209" y="772"/>
                  </a:lnTo>
                  <a:lnTo>
                    <a:pt x="1202" y="697"/>
                  </a:lnTo>
                  <a:lnTo>
                    <a:pt x="1212" y="658"/>
                  </a:lnTo>
                  <a:lnTo>
                    <a:pt x="1240" y="654"/>
                  </a:lnTo>
                  <a:lnTo>
                    <a:pt x="1238" y="625"/>
                  </a:lnTo>
                  <a:lnTo>
                    <a:pt x="1295" y="587"/>
                  </a:lnTo>
                  <a:lnTo>
                    <a:pt x="1281" y="550"/>
                  </a:lnTo>
                  <a:lnTo>
                    <a:pt x="1309" y="536"/>
                  </a:lnTo>
                  <a:lnTo>
                    <a:pt x="1318" y="508"/>
                  </a:lnTo>
                  <a:lnTo>
                    <a:pt x="1343" y="505"/>
                  </a:lnTo>
                  <a:lnTo>
                    <a:pt x="1332" y="426"/>
                  </a:lnTo>
                  <a:lnTo>
                    <a:pt x="1361" y="363"/>
                  </a:lnTo>
                  <a:lnTo>
                    <a:pt x="1387" y="357"/>
                  </a:lnTo>
                  <a:lnTo>
                    <a:pt x="1376" y="331"/>
                  </a:lnTo>
                  <a:lnTo>
                    <a:pt x="1391" y="316"/>
                  </a:lnTo>
                  <a:lnTo>
                    <a:pt x="1375" y="283"/>
                  </a:lnTo>
                  <a:lnTo>
                    <a:pt x="1433" y="250"/>
                  </a:lnTo>
                  <a:lnTo>
                    <a:pt x="1440" y="238"/>
                  </a:lnTo>
                  <a:lnTo>
                    <a:pt x="1422" y="222"/>
                  </a:lnTo>
                  <a:lnTo>
                    <a:pt x="1455" y="215"/>
                  </a:lnTo>
                  <a:lnTo>
                    <a:pt x="1434" y="180"/>
                  </a:lnTo>
                  <a:lnTo>
                    <a:pt x="1242" y="190"/>
                  </a:lnTo>
                  <a:lnTo>
                    <a:pt x="1330" y="80"/>
                  </a:lnTo>
                  <a:lnTo>
                    <a:pt x="1328" y="47"/>
                  </a:lnTo>
                  <a:lnTo>
                    <a:pt x="1295" y="0"/>
                  </a:lnTo>
                  <a:lnTo>
                    <a:pt x="1052" y="11"/>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3" name="Freeform 392">
              <a:extLst>
                <a:ext uri="{FF2B5EF4-FFF2-40B4-BE49-F238E27FC236}">
                  <a16:creationId xmlns:a16="http://schemas.microsoft.com/office/drawing/2014/main" id="{E24CE05B-50A8-47A6-B1B5-46A3DE82865B}"/>
                </a:ext>
              </a:extLst>
            </p:cNvPr>
            <p:cNvSpPr>
              <a:spLocks/>
            </p:cNvSpPr>
            <p:nvPr/>
          </p:nvSpPr>
          <p:spPr bwMode="auto">
            <a:xfrm>
              <a:off x="4831188" y="3302998"/>
              <a:ext cx="1223679" cy="679032"/>
            </a:xfrm>
            <a:custGeom>
              <a:avLst/>
              <a:gdLst>
                <a:gd name="T0" fmla="*/ 2147483647 w 2147"/>
                <a:gd name="T1" fmla="*/ 2147483647 h 1184"/>
                <a:gd name="T2" fmla="*/ 2147483647 w 2147"/>
                <a:gd name="T3" fmla="*/ 0 h 1184"/>
                <a:gd name="T4" fmla="*/ 0 w 2147"/>
                <a:gd name="T5" fmla="*/ 2147483647 h 1184"/>
                <a:gd name="T6" fmla="*/ 2147483647 w 2147"/>
                <a:gd name="T7" fmla="*/ 2147483647 h 1184"/>
                <a:gd name="T8" fmla="*/ 2147483647 w 2147"/>
                <a:gd name="T9" fmla="*/ 2147483647 h 1184"/>
                <a:gd name="T10" fmla="*/ 2147483647 w 2147"/>
                <a:gd name="T11" fmla="*/ 2147483647 h 1184"/>
                <a:gd name="T12" fmla="*/ 2147483647 w 2147"/>
                <a:gd name="T13" fmla="*/ 2147483647 h 1184"/>
                <a:gd name="T14" fmla="*/ 2147483647 w 2147"/>
                <a:gd name="T15" fmla="*/ 2147483647 h 1184"/>
                <a:gd name="T16" fmla="*/ 2147483647 w 2147"/>
                <a:gd name="T17" fmla="*/ 2147483647 h 1184"/>
                <a:gd name="T18" fmla="*/ 2147483647 w 2147"/>
                <a:gd name="T19" fmla="*/ 2147483647 h 1184"/>
                <a:gd name="T20" fmla="*/ 2147483647 w 2147"/>
                <a:gd name="T21" fmla="*/ 2147483647 h 1184"/>
                <a:gd name="T22" fmla="*/ 2147483647 w 2147"/>
                <a:gd name="T23" fmla="*/ 2147483647 h 1184"/>
                <a:gd name="T24" fmla="*/ 2147483647 w 2147"/>
                <a:gd name="T25" fmla="*/ 2147483647 h 1184"/>
                <a:gd name="T26" fmla="*/ 2147483647 w 2147"/>
                <a:gd name="T27" fmla="*/ 2147483647 h 1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7"/>
                <a:gd name="T43" fmla="*/ 0 h 1184"/>
                <a:gd name="T44" fmla="*/ 2147 w 2147"/>
                <a:gd name="T45" fmla="*/ 1184 h 11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7" h="1184">
                  <a:moveTo>
                    <a:pt x="1863" y="72"/>
                  </a:moveTo>
                  <a:lnTo>
                    <a:pt x="81" y="0"/>
                  </a:lnTo>
                  <a:lnTo>
                    <a:pt x="0" y="1109"/>
                  </a:lnTo>
                  <a:lnTo>
                    <a:pt x="2147" y="1184"/>
                  </a:lnTo>
                  <a:lnTo>
                    <a:pt x="2144" y="395"/>
                  </a:lnTo>
                  <a:lnTo>
                    <a:pt x="2082" y="375"/>
                  </a:lnTo>
                  <a:lnTo>
                    <a:pt x="2062" y="312"/>
                  </a:lnTo>
                  <a:lnTo>
                    <a:pt x="2003" y="251"/>
                  </a:lnTo>
                  <a:lnTo>
                    <a:pt x="2044" y="182"/>
                  </a:lnTo>
                  <a:lnTo>
                    <a:pt x="2071" y="180"/>
                  </a:lnTo>
                  <a:lnTo>
                    <a:pt x="2049" y="124"/>
                  </a:lnTo>
                  <a:lnTo>
                    <a:pt x="2005" y="135"/>
                  </a:lnTo>
                  <a:lnTo>
                    <a:pt x="1919" y="72"/>
                  </a:lnTo>
                  <a:lnTo>
                    <a:pt x="1863" y="72"/>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4" name="Freeform 394">
              <a:extLst>
                <a:ext uri="{FF2B5EF4-FFF2-40B4-BE49-F238E27FC236}">
                  <a16:creationId xmlns:a16="http://schemas.microsoft.com/office/drawing/2014/main" id="{9DA3C815-6738-43F1-8135-FA3B1048033C}"/>
                </a:ext>
              </a:extLst>
            </p:cNvPr>
            <p:cNvSpPr>
              <a:spLocks/>
            </p:cNvSpPr>
            <p:nvPr/>
          </p:nvSpPr>
          <p:spPr bwMode="auto">
            <a:xfrm>
              <a:off x="5741306" y="2604564"/>
              <a:ext cx="1000168" cy="661250"/>
            </a:xfrm>
            <a:custGeom>
              <a:avLst/>
              <a:gdLst>
                <a:gd name="T0" fmla="*/ 2147483647 w 1754"/>
                <a:gd name="T1" fmla="*/ 0 h 1154"/>
                <a:gd name="T2" fmla="*/ 2147483647 w 1754"/>
                <a:gd name="T3" fmla="*/ 2147483647 h 1154"/>
                <a:gd name="T4" fmla="*/ 2147483647 w 1754"/>
                <a:gd name="T5" fmla="*/ 2147483647 h 1154"/>
                <a:gd name="T6" fmla="*/ 2147483647 w 1754"/>
                <a:gd name="T7" fmla="*/ 2147483647 h 1154"/>
                <a:gd name="T8" fmla="*/ 2147483647 w 1754"/>
                <a:gd name="T9" fmla="*/ 2147483647 h 1154"/>
                <a:gd name="T10" fmla="*/ 2147483647 w 1754"/>
                <a:gd name="T11" fmla="*/ 2147483647 h 1154"/>
                <a:gd name="T12" fmla="*/ 2147483647 w 1754"/>
                <a:gd name="T13" fmla="*/ 2147483647 h 1154"/>
                <a:gd name="T14" fmla="*/ 2147483647 w 1754"/>
                <a:gd name="T15" fmla="*/ 2147483647 h 1154"/>
                <a:gd name="T16" fmla="*/ 2147483647 w 1754"/>
                <a:gd name="T17" fmla="*/ 2147483647 h 1154"/>
                <a:gd name="T18" fmla="*/ 2147483647 w 1754"/>
                <a:gd name="T19" fmla="*/ 2147483647 h 1154"/>
                <a:gd name="T20" fmla="*/ 2147483647 w 1754"/>
                <a:gd name="T21" fmla="*/ 2147483647 h 1154"/>
                <a:gd name="T22" fmla="*/ 2147483647 w 1754"/>
                <a:gd name="T23" fmla="*/ 2147483647 h 1154"/>
                <a:gd name="T24" fmla="*/ 2147483647 w 1754"/>
                <a:gd name="T25" fmla="*/ 2147483647 h 1154"/>
                <a:gd name="T26" fmla="*/ 2147483647 w 1754"/>
                <a:gd name="T27" fmla="*/ 2147483647 h 1154"/>
                <a:gd name="T28" fmla="*/ 2147483647 w 1754"/>
                <a:gd name="T29" fmla="*/ 2147483647 h 1154"/>
                <a:gd name="T30" fmla="*/ 2147483647 w 1754"/>
                <a:gd name="T31" fmla="*/ 2147483647 h 1154"/>
                <a:gd name="T32" fmla="*/ 2147483647 w 1754"/>
                <a:gd name="T33" fmla="*/ 2147483647 h 1154"/>
                <a:gd name="T34" fmla="*/ 2147483647 w 1754"/>
                <a:gd name="T35" fmla="*/ 2147483647 h 1154"/>
                <a:gd name="T36" fmla="*/ 2147483647 w 1754"/>
                <a:gd name="T37" fmla="*/ 2147483647 h 1154"/>
                <a:gd name="T38" fmla="*/ 2147483647 w 1754"/>
                <a:gd name="T39" fmla="*/ 2147483647 h 1154"/>
                <a:gd name="T40" fmla="*/ 2147483647 w 1754"/>
                <a:gd name="T41" fmla="*/ 2147483647 h 1154"/>
                <a:gd name="T42" fmla="*/ 2147483647 w 1754"/>
                <a:gd name="T43" fmla="*/ 2147483647 h 1154"/>
                <a:gd name="T44" fmla="*/ 2147483647 w 1754"/>
                <a:gd name="T45" fmla="*/ 2147483647 h 1154"/>
                <a:gd name="T46" fmla="*/ 2147483647 w 1754"/>
                <a:gd name="T47" fmla="*/ 2147483647 h 1154"/>
                <a:gd name="T48" fmla="*/ 2147483647 w 1754"/>
                <a:gd name="T49" fmla="*/ 2147483647 h 1154"/>
                <a:gd name="T50" fmla="*/ 0 w 1754"/>
                <a:gd name="T51" fmla="*/ 2147483647 h 1154"/>
                <a:gd name="T52" fmla="*/ 2147483647 w 1754"/>
                <a:gd name="T53" fmla="*/ 2147483647 h 1154"/>
                <a:gd name="T54" fmla="*/ 2147483647 w 1754"/>
                <a:gd name="T55" fmla="*/ 2147483647 h 1154"/>
                <a:gd name="T56" fmla="*/ 2147483647 w 1754"/>
                <a:gd name="T57" fmla="*/ 2147483647 h 1154"/>
                <a:gd name="T58" fmla="*/ 2147483647 w 1754"/>
                <a:gd name="T59" fmla="*/ 2147483647 h 1154"/>
                <a:gd name="T60" fmla="*/ 2147483647 w 1754"/>
                <a:gd name="T61" fmla="*/ 2147483647 h 1154"/>
                <a:gd name="T62" fmla="*/ 2147483647 w 1754"/>
                <a:gd name="T63" fmla="*/ 2147483647 h 11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4"/>
                <a:gd name="T97" fmla="*/ 0 h 1154"/>
                <a:gd name="T98" fmla="*/ 1754 w 1754"/>
                <a:gd name="T99" fmla="*/ 1154 h 11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4" h="1154">
                  <a:moveTo>
                    <a:pt x="138" y="17"/>
                  </a:moveTo>
                  <a:lnTo>
                    <a:pt x="1440" y="0"/>
                  </a:lnTo>
                  <a:lnTo>
                    <a:pt x="1497" y="278"/>
                  </a:lnTo>
                  <a:lnTo>
                    <a:pt x="1594" y="307"/>
                  </a:lnTo>
                  <a:lnTo>
                    <a:pt x="1611" y="342"/>
                  </a:lnTo>
                  <a:lnTo>
                    <a:pt x="1610" y="371"/>
                  </a:lnTo>
                  <a:lnTo>
                    <a:pt x="1667" y="411"/>
                  </a:lnTo>
                  <a:lnTo>
                    <a:pt x="1678" y="449"/>
                  </a:lnTo>
                  <a:lnTo>
                    <a:pt x="1744" y="494"/>
                  </a:lnTo>
                  <a:lnTo>
                    <a:pt x="1754" y="540"/>
                  </a:lnTo>
                  <a:lnTo>
                    <a:pt x="1742" y="604"/>
                  </a:lnTo>
                  <a:lnTo>
                    <a:pt x="1712" y="632"/>
                  </a:lnTo>
                  <a:lnTo>
                    <a:pt x="1703" y="693"/>
                  </a:lnTo>
                  <a:lnTo>
                    <a:pt x="1618" y="745"/>
                  </a:lnTo>
                  <a:lnTo>
                    <a:pt x="1520" y="767"/>
                  </a:lnTo>
                  <a:lnTo>
                    <a:pt x="1504" y="830"/>
                  </a:lnTo>
                  <a:lnTo>
                    <a:pt x="1545" y="875"/>
                  </a:lnTo>
                  <a:lnTo>
                    <a:pt x="1550" y="925"/>
                  </a:lnTo>
                  <a:lnTo>
                    <a:pt x="1514" y="976"/>
                  </a:lnTo>
                  <a:lnTo>
                    <a:pt x="1502" y="1037"/>
                  </a:lnTo>
                  <a:lnTo>
                    <a:pt x="1431" y="1077"/>
                  </a:lnTo>
                  <a:lnTo>
                    <a:pt x="1442" y="1138"/>
                  </a:lnTo>
                  <a:lnTo>
                    <a:pt x="1416" y="1154"/>
                  </a:lnTo>
                  <a:lnTo>
                    <a:pt x="1338" y="1069"/>
                  </a:lnTo>
                  <a:lnTo>
                    <a:pt x="228" y="1083"/>
                  </a:lnTo>
                  <a:lnTo>
                    <a:pt x="226" y="1062"/>
                  </a:lnTo>
                  <a:lnTo>
                    <a:pt x="198" y="1035"/>
                  </a:lnTo>
                  <a:lnTo>
                    <a:pt x="213" y="979"/>
                  </a:lnTo>
                  <a:lnTo>
                    <a:pt x="201" y="919"/>
                  </a:lnTo>
                  <a:lnTo>
                    <a:pt x="205" y="870"/>
                  </a:lnTo>
                  <a:lnTo>
                    <a:pt x="186" y="861"/>
                  </a:lnTo>
                  <a:lnTo>
                    <a:pt x="200" y="823"/>
                  </a:lnTo>
                  <a:lnTo>
                    <a:pt x="178" y="813"/>
                  </a:lnTo>
                  <a:lnTo>
                    <a:pt x="188" y="767"/>
                  </a:lnTo>
                  <a:lnTo>
                    <a:pt x="167" y="760"/>
                  </a:lnTo>
                  <a:lnTo>
                    <a:pt x="165" y="734"/>
                  </a:lnTo>
                  <a:lnTo>
                    <a:pt x="143" y="737"/>
                  </a:lnTo>
                  <a:lnTo>
                    <a:pt x="139" y="684"/>
                  </a:lnTo>
                  <a:lnTo>
                    <a:pt x="151" y="644"/>
                  </a:lnTo>
                  <a:lnTo>
                    <a:pt x="127" y="606"/>
                  </a:lnTo>
                  <a:lnTo>
                    <a:pt x="130" y="576"/>
                  </a:lnTo>
                  <a:lnTo>
                    <a:pt x="100" y="552"/>
                  </a:lnTo>
                  <a:lnTo>
                    <a:pt x="99" y="527"/>
                  </a:lnTo>
                  <a:lnTo>
                    <a:pt x="77" y="502"/>
                  </a:lnTo>
                  <a:lnTo>
                    <a:pt x="81" y="465"/>
                  </a:lnTo>
                  <a:lnTo>
                    <a:pt x="59" y="432"/>
                  </a:lnTo>
                  <a:lnTo>
                    <a:pt x="63" y="384"/>
                  </a:lnTo>
                  <a:lnTo>
                    <a:pt x="40" y="379"/>
                  </a:lnTo>
                  <a:lnTo>
                    <a:pt x="41" y="362"/>
                  </a:lnTo>
                  <a:lnTo>
                    <a:pt x="24" y="336"/>
                  </a:lnTo>
                  <a:lnTo>
                    <a:pt x="32" y="328"/>
                  </a:lnTo>
                  <a:lnTo>
                    <a:pt x="0" y="295"/>
                  </a:lnTo>
                  <a:lnTo>
                    <a:pt x="39" y="200"/>
                  </a:lnTo>
                  <a:lnTo>
                    <a:pt x="37" y="200"/>
                  </a:lnTo>
                  <a:lnTo>
                    <a:pt x="52" y="155"/>
                  </a:lnTo>
                  <a:lnTo>
                    <a:pt x="45" y="121"/>
                  </a:lnTo>
                  <a:lnTo>
                    <a:pt x="20" y="116"/>
                  </a:lnTo>
                  <a:lnTo>
                    <a:pt x="25" y="107"/>
                  </a:lnTo>
                  <a:lnTo>
                    <a:pt x="18" y="95"/>
                  </a:lnTo>
                  <a:lnTo>
                    <a:pt x="31" y="92"/>
                  </a:lnTo>
                  <a:lnTo>
                    <a:pt x="33" y="63"/>
                  </a:lnTo>
                  <a:lnTo>
                    <a:pt x="16" y="39"/>
                  </a:lnTo>
                  <a:lnTo>
                    <a:pt x="14" y="16"/>
                  </a:lnTo>
                  <a:lnTo>
                    <a:pt x="138" y="17"/>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5" name="Freeform 396">
              <a:extLst>
                <a:ext uri="{FF2B5EF4-FFF2-40B4-BE49-F238E27FC236}">
                  <a16:creationId xmlns:a16="http://schemas.microsoft.com/office/drawing/2014/main" id="{2A2D510D-F21B-4225-BB23-6D78C809CB62}"/>
                </a:ext>
              </a:extLst>
            </p:cNvPr>
            <p:cNvSpPr>
              <a:spLocks/>
            </p:cNvSpPr>
            <p:nvPr/>
          </p:nvSpPr>
          <p:spPr bwMode="auto">
            <a:xfrm>
              <a:off x="3504603" y="3810655"/>
              <a:ext cx="1164180" cy="1196389"/>
            </a:xfrm>
            <a:custGeom>
              <a:avLst/>
              <a:gdLst>
                <a:gd name="T0" fmla="*/ 2147483647 w 2047"/>
                <a:gd name="T1" fmla="*/ 2147483647 h 2090"/>
                <a:gd name="T2" fmla="*/ 2147483647 w 2047"/>
                <a:gd name="T3" fmla="*/ 2147483647 h 2090"/>
                <a:gd name="T4" fmla="*/ 2147483647 w 2047"/>
                <a:gd name="T5" fmla="*/ 2147483647 h 2090"/>
                <a:gd name="T6" fmla="*/ 2147483647 w 2047"/>
                <a:gd name="T7" fmla="*/ 2147483647 h 2090"/>
                <a:gd name="T8" fmla="*/ 2147483647 w 2047"/>
                <a:gd name="T9" fmla="*/ 2147483647 h 2090"/>
                <a:gd name="T10" fmla="*/ 2147483647 w 2047"/>
                <a:gd name="T11" fmla="*/ 2147483647 h 2090"/>
                <a:gd name="T12" fmla="*/ 2147483647 w 2047"/>
                <a:gd name="T13" fmla="*/ 0 h 2090"/>
                <a:gd name="T14" fmla="*/ 0 w 2047"/>
                <a:gd name="T15" fmla="*/ 2147483647 h 2090"/>
                <a:gd name="T16" fmla="*/ 2147483647 w 2047"/>
                <a:gd name="T17" fmla="*/ 2147483647 h 2090"/>
                <a:gd name="T18" fmla="*/ 2147483647 w 2047"/>
                <a:gd name="T19" fmla="*/ 2147483647 h 2090"/>
                <a:gd name="T20" fmla="*/ 2147483647 w 2047"/>
                <a:gd name="T21" fmla="*/ 2147483647 h 20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7"/>
                <a:gd name="T34" fmla="*/ 0 h 2090"/>
                <a:gd name="T35" fmla="*/ 2047 w 2047"/>
                <a:gd name="T36" fmla="*/ 2090 h 20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7" h="2090">
                  <a:moveTo>
                    <a:pt x="780" y="1980"/>
                  </a:moveTo>
                  <a:lnTo>
                    <a:pt x="766" y="1917"/>
                  </a:lnTo>
                  <a:lnTo>
                    <a:pt x="1877" y="2033"/>
                  </a:lnTo>
                  <a:lnTo>
                    <a:pt x="2016" y="390"/>
                  </a:lnTo>
                  <a:lnTo>
                    <a:pt x="2032" y="391"/>
                  </a:lnTo>
                  <a:lnTo>
                    <a:pt x="2047" y="203"/>
                  </a:lnTo>
                  <a:lnTo>
                    <a:pt x="306" y="0"/>
                  </a:lnTo>
                  <a:lnTo>
                    <a:pt x="0" y="2054"/>
                  </a:lnTo>
                  <a:lnTo>
                    <a:pt x="248" y="2090"/>
                  </a:lnTo>
                  <a:lnTo>
                    <a:pt x="273" y="1919"/>
                  </a:lnTo>
                  <a:lnTo>
                    <a:pt x="780" y="1980"/>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6" name="Freeform 265">
              <a:extLst>
                <a:ext uri="{FF2B5EF4-FFF2-40B4-BE49-F238E27FC236}">
                  <a16:creationId xmlns:a16="http://schemas.microsoft.com/office/drawing/2014/main" id="{428CCF95-E789-41A3-81C7-BAD913802BAB}"/>
                </a:ext>
              </a:extLst>
            </p:cNvPr>
            <p:cNvSpPr>
              <a:spLocks/>
            </p:cNvSpPr>
            <p:nvPr/>
          </p:nvSpPr>
          <p:spPr bwMode="auto">
            <a:xfrm>
              <a:off x="4622151" y="2045172"/>
              <a:ext cx="1154531" cy="772802"/>
            </a:xfrm>
            <a:custGeom>
              <a:avLst/>
              <a:gdLst>
                <a:gd name="T0" fmla="*/ 2147483647 w 2585"/>
                <a:gd name="T1" fmla="*/ 2147483647 h 1734"/>
                <a:gd name="T2" fmla="*/ 2147483647 w 2585"/>
                <a:gd name="T3" fmla="*/ 0 h 1734"/>
                <a:gd name="T4" fmla="*/ 0 w 2585"/>
                <a:gd name="T5" fmla="*/ 2147483647 h 1734"/>
                <a:gd name="T6" fmla="*/ 2147483647 w 2585"/>
                <a:gd name="T7" fmla="*/ 2147483647 h 1734"/>
                <a:gd name="T8" fmla="*/ 2147483647 w 2585"/>
                <a:gd name="T9" fmla="*/ 2147483647 h 1734"/>
                <a:gd name="T10" fmla="*/ 2147483647 w 2585"/>
                <a:gd name="T11" fmla="*/ 2147483647 h 1734"/>
                <a:gd name="T12" fmla="*/ 2147483647 w 2585"/>
                <a:gd name="T13" fmla="*/ 2147483647 h 1734"/>
                <a:gd name="T14" fmla="*/ 2147483647 w 2585"/>
                <a:gd name="T15" fmla="*/ 2147483647 h 1734"/>
                <a:gd name="T16" fmla="*/ 2147483647 w 2585"/>
                <a:gd name="T17" fmla="*/ 2147483647 h 1734"/>
                <a:gd name="T18" fmla="*/ 2147483647 w 2585"/>
                <a:gd name="T19" fmla="*/ 2147483647 h 1734"/>
                <a:gd name="T20" fmla="*/ 2147483647 w 2585"/>
                <a:gd name="T21" fmla="*/ 2147483647 h 1734"/>
                <a:gd name="T22" fmla="*/ 2147483647 w 2585"/>
                <a:gd name="T23" fmla="*/ 2147483647 h 1734"/>
                <a:gd name="T24" fmla="*/ 2147483647 w 2585"/>
                <a:gd name="T25" fmla="*/ 2147483647 h 1734"/>
                <a:gd name="T26" fmla="*/ 2147483647 w 2585"/>
                <a:gd name="T27" fmla="*/ 2147483647 h 1734"/>
                <a:gd name="T28" fmla="*/ 2147483647 w 2585"/>
                <a:gd name="T29" fmla="*/ 2147483647 h 1734"/>
                <a:gd name="T30" fmla="*/ 2147483647 w 2585"/>
                <a:gd name="T31" fmla="*/ 2147483647 h 1734"/>
                <a:gd name="T32" fmla="*/ 2147483647 w 2585"/>
                <a:gd name="T33" fmla="*/ 2147483647 h 1734"/>
                <a:gd name="T34" fmla="*/ 2147483647 w 2585"/>
                <a:gd name="T35" fmla="*/ 2147483647 h 1734"/>
                <a:gd name="T36" fmla="*/ 2147483647 w 2585"/>
                <a:gd name="T37" fmla="*/ 2147483647 h 1734"/>
                <a:gd name="T38" fmla="*/ 2147483647 w 2585"/>
                <a:gd name="T39" fmla="*/ 2147483647 h 1734"/>
                <a:gd name="T40" fmla="*/ 2147483647 w 2585"/>
                <a:gd name="T41" fmla="*/ 2147483647 h 1734"/>
                <a:gd name="T42" fmla="*/ 2147483647 w 2585"/>
                <a:gd name="T43" fmla="*/ 2147483647 h 1734"/>
                <a:gd name="T44" fmla="*/ 2147483647 w 2585"/>
                <a:gd name="T45" fmla="*/ 2147483647 h 1734"/>
                <a:gd name="T46" fmla="*/ 2147483647 w 2585"/>
                <a:gd name="T47" fmla="*/ 2147483647 h 1734"/>
                <a:gd name="T48" fmla="*/ 2147483647 w 2585"/>
                <a:gd name="T49" fmla="*/ 2147483647 h 1734"/>
                <a:gd name="T50" fmla="*/ 2147483647 w 2585"/>
                <a:gd name="T51" fmla="*/ 2147483647 h 1734"/>
                <a:gd name="T52" fmla="*/ 2147483647 w 2585"/>
                <a:gd name="T53" fmla="*/ 2147483647 h 1734"/>
                <a:gd name="T54" fmla="*/ 2147483647 w 2585"/>
                <a:gd name="T55" fmla="*/ 2147483647 h 1734"/>
                <a:gd name="T56" fmla="*/ 2147483647 w 2585"/>
                <a:gd name="T57" fmla="*/ 2147483647 h 1734"/>
                <a:gd name="T58" fmla="*/ 2147483647 w 2585"/>
                <a:gd name="T59" fmla="*/ 2147483647 h 1734"/>
                <a:gd name="T60" fmla="*/ 2147483647 w 2585"/>
                <a:gd name="T61" fmla="*/ 2147483647 h 1734"/>
                <a:gd name="T62" fmla="*/ 2147483647 w 2585"/>
                <a:gd name="T63" fmla="*/ 2147483647 h 1734"/>
                <a:gd name="T64" fmla="*/ 2147483647 w 2585"/>
                <a:gd name="T65" fmla="*/ 2147483647 h 1734"/>
                <a:gd name="T66" fmla="*/ 2147483647 w 2585"/>
                <a:gd name="T67" fmla="*/ 2147483647 h 1734"/>
                <a:gd name="T68" fmla="*/ 2147483647 w 2585"/>
                <a:gd name="T69" fmla="*/ 2147483647 h 1734"/>
                <a:gd name="T70" fmla="*/ 2147483647 w 2585"/>
                <a:gd name="T71" fmla="*/ 2147483647 h 1734"/>
                <a:gd name="T72" fmla="*/ 2147483647 w 2585"/>
                <a:gd name="T73" fmla="*/ 2147483647 h 1734"/>
                <a:gd name="T74" fmla="*/ 2147483647 w 2585"/>
                <a:gd name="T75" fmla="*/ 2147483647 h 1734"/>
                <a:gd name="T76" fmla="*/ 2147483647 w 2585"/>
                <a:gd name="T77" fmla="*/ 2147483647 h 17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85"/>
                <a:gd name="T118" fmla="*/ 0 h 1734"/>
                <a:gd name="T119" fmla="*/ 2585 w 2585"/>
                <a:gd name="T120" fmla="*/ 1734 h 17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85" h="1734">
                  <a:moveTo>
                    <a:pt x="2418" y="133"/>
                  </a:moveTo>
                  <a:lnTo>
                    <a:pt x="130" y="0"/>
                  </a:lnTo>
                  <a:lnTo>
                    <a:pt x="0" y="1361"/>
                  </a:lnTo>
                  <a:lnTo>
                    <a:pt x="1877" y="1487"/>
                  </a:lnTo>
                  <a:lnTo>
                    <a:pt x="1877" y="1485"/>
                  </a:lnTo>
                  <a:lnTo>
                    <a:pt x="1915" y="1527"/>
                  </a:lnTo>
                  <a:lnTo>
                    <a:pt x="2038" y="1595"/>
                  </a:lnTo>
                  <a:lnTo>
                    <a:pt x="2064" y="1593"/>
                  </a:lnTo>
                  <a:lnTo>
                    <a:pt x="2093" y="1557"/>
                  </a:lnTo>
                  <a:lnTo>
                    <a:pt x="2296" y="1560"/>
                  </a:lnTo>
                  <a:lnTo>
                    <a:pt x="2337" y="1601"/>
                  </a:lnTo>
                  <a:lnTo>
                    <a:pt x="2481" y="1657"/>
                  </a:lnTo>
                  <a:lnTo>
                    <a:pt x="2507" y="1725"/>
                  </a:lnTo>
                  <a:lnTo>
                    <a:pt x="2554" y="1734"/>
                  </a:lnTo>
                  <a:lnTo>
                    <a:pt x="2556" y="1712"/>
                  </a:lnTo>
                  <a:lnTo>
                    <a:pt x="2535" y="1679"/>
                  </a:lnTo>
                  <a:lnTo>
                    <a:pt x="2544" y="1669"/>
                  </a:lnTo>
                  <a:lnTo>
                    <a:pt x="2504" y="1626"/>
                  </a:lnTo>
                  <a:lnTo>
                    <a:pt x="2553" y="1505"/>
                  </a:lnTo>
                  <a:lnTo>
                    <a:pt x="2550" y="1505"/>
                  </a:lnTo>
                  <a:lnTo>
                    <a:pt x="2570" y="1448"/>
                  </a:lnTo>
                  <a:lnTo>
                    <a:pt x="2561" y="1405"/>
                  </a:lnTo>
                  <a:lnTo>
                    <a:pt x="2530" y="1398"/>
                  </a:lnTo>
                  <a:lnTo>
                    <a:pt x="2536" y="1387"/>
                  </a:lnTo>
                  <a:lnTo>
                    <a:pt x="2527" y="1371"/>
                  </a:lnTo>
                  <a:lnTo>
                    <a:pt x="2543" y="1367"/>
                  </a:lnTo>
                  <a:lnTo>
                    <a:pt x="2545" y="1331"/>
                  </a:lnTo>
                  <a:lnTo>
                    <a:pt x="2524" y="1301"/>
                  </a:lnTo>
                  <a:lnTo>
                    <a:pt x="2522" y="1271"/>
                  </a:lnTo>
                  <a:lnTo>
                    <a:pt x="2572" y="1271"/>
                  </a:lnTo>
                  <a:lnTo>
                    <a:pt x="2585" y="435"/>
                  </a:lnTo>
                  <a:lnTo>
                    <a:pt x="2558" y="399"/>
                  </a:lnTo>
                  <a:lnTo>
                    <a:pt x="2507" y="380"/>
                  </a:lnTo>
                  <a:lnTo>
                    <a:pt x="2454" y="296"/>
                  </a:lnTo>
                  <a:lnTo>
                    <a:pt x="2463" y="267"/>
                  </a:lnTo>
                  <a:lnTo>
                    <a:pt x="2522" y="226"/>
                  </a:lnTo>
                  <a:lnTo>
                    <a:pt x="2548" y="183"/>
                  </a:lnTo>
                  <a:lnTo>
                    <a:pt x="2556" y="136"/>
                  </a:lnTo>
                  <a:lnTo>
                    <a:pt x="2418" y="133"/>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7" name="Freeform 21">
              <a:extLst>
                <a:ext uri="{FF2B5EF4-FFF2-40B4-BE49-F238E27FC236}">
                  <a16:creationId xmlns:a16="http://schemas.microsoft.com/office/drawing/2014/main" id="{12FA3956-B8EB-4FDD-8A75-AF762E8CC945}"/>
                </a:ext>
              </a:extLst>
            </p:cNvPr>
            <p:cNvSpPr>
              <a:spLocks/>
            </p:cNvSpPr>
            <p:nvPr/>
          </p:nvSpPr>
          <p:spPr bwMode="auto">
            <a:xfrm>
              <a:off x="3676654" y="2979649"/>
              <a:ext cx="1218853" cy="955495"/>
            </a:xfrm>
            <a:custGeom>
              <a:avLst/>
              <a:gdLst/>
              <a:ahLst/>
              <a:cxnLst>
                <a:cxn ang="0">
                  <a:pos x="1837" y="2095"/>
                </a:cxn>
                <a:cxn ang="0">
                  <a:pos x="0" y="1871"/>
                </a:cxn>
                <a:cxn ang="0">
                  <a:pos x="279" y="0"/>
                </a:cxn>
                <a:cxn ang="0">
                  <a:pos x="2752" y="275"/>
                </a:cxn>
                <a:cxn ang="0">
                  <a:pos x="2613" y="2162"/>
                </a:cxn>
                <a:cxn ang="0">
                  <a:pos x="1837" y="2095"/>
                </a:cxn>
              </a:cxnLst>
              <a:rect l="0" t="0" r="r" b="b"/>
              <a:pathLst>
                <a:path w="2752" h="2162">
                  <a:moveTo>
                    <a:pt x="1837" y="2095"/>
                  </a:moveTo>
                  <a:lnTo>
                    <a:pt x="0" y="1871"/>
                  </a:lnTo>
                  <a:lnTo>
                    <a:pt x="279" y="0"/>
                  </a:lnTo>
                  <a:lnTo>
                    <a:pt x="2752" y="275"/>
                  </a:lnTo>
                  <a:lnTo>
                    <a:pt x="2613" y="2162"/>
                  </a:lnTo>
                  <a:lnTo>
                    <a:pt x="1837" y="2095"/>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8" name="Freeform 111">
              <a:extLst>
                <a:ext uri="{FF2B5EF4-FFF2-40B4-BE49-F238E27FC236}">
                  <a16:creationId xmlns:a16="http://schemas.microsoft.com/office/drawing/2014/main" id="{EC21E0A6-4554-4715-BF58-1E81D580C64E}"/>
                </a:ext>
              </a:extLst>
            </p:cNvPr>
            <p:cNvSpPr>
              <a:spLocks/>
            </p:cNvSpPr>
            <p:nvPr/>
          </p:nvSpPr>
          <p:spPr bwMode="auto">
            <a:xfrm>
              <a:off x="6911920" y="3445272"/>
              <a:ext cx="1207597" cy="620828"/>
            </a:xfrm>
            <a:custGeom>
              <a:avLst/>
              <a:gdLst/>
              <a:ahLst/>
              <a:cxnLst>
                <a:cxn ang="0">
                  <a:pos x="2154" y="1115"/>
                </a:cxn>
                <a:cxn ang="0">
                  <a:pos x="2376" y="1004"/>
                </a:cxn>
                <a:cxn ang="0">
                  <a:pos x="2448" y="931"/>
                </a:cxn>
                <a:cxn ang="0">
                  <a:pos x="2493" y="857"/>
                </a:cxn>
                <a:cxn ang="0">
                  <a:pos x="2738" y="628"/>
                </a:cxn>
                <a:cxn ang="0">
                  <a:pos x="2654" y="595"/>
                </a:cxn>
                <a:cxn ang="0">
                  <a:pos x="2595" y="538"/>
                </a:cxn>
                <a:cxn ang="0">
                  <a:pos x="2525" y="445"/>
                </a:cxn>
                <a:cxn ang="0">
                  <a:pos x="2471" y="326"/>
                </a:cxn>
                <a:cxn ang="0">
                  <a:pos x="2406" y="194"/>
                </a:cxn>
                <a:cxn ang="0">
                  <a:pos x="2322" y="106"/>
                </a:cxn>
                <a:cxn ang="0">
                  <a:pos x="2240" y="178"/>
                </a:cxn>
                <a:cxn ang="0">
                  <a:pos x="2103" y="154"/>
                </a:cxn>
                <a:cxn ang="0">
                  <a:pos x="2056" y="195"/>
                </a:cxn>
                <a:cxn ang="0">
                  <a:pos x="1968" y="140"/>
                </a:cxn>
                <a:cxn ang="0">
                  <a:pos x="1799" y="44"/>
                </a:cxn>
                <a:cxn ang="0">
                  <a:pos x="1684" y="28"/>
                </a:cxn>
                <a:cxn ang="0">
                  <a:pos x="1586" y="46"/>
                </a:cxn>
                <a:cxn ang="0">
                  <a:pos x="1599" y="116"/>
                </a:cxn>
                <a:cxn ang="0">
                  <a:pos x="1627" y="170"/>
                </a:cxn>
                <a:cxn ang="0">
                  <a:pos x="1497" y="230"/>
                </a:cxn>
                <a:cxn ang="0">
                  <a:pos x="1399" y="221"/>
                </a:cxn>
                <a:cxn ang="0">
                  <a:pos x="1353" y="358"/>
                </a:cxn>
                <a:cxn ang="0">
                  <a:pos x="1279" y="446"/>
                </a:cxn>
                <a:cxn ang="0">
                  <a:pos x="1256" y="561"/>
                </a:cxn>
                <a:cxn ang="0">
                  <a:pos x="1126" y="565"/>
                </a:cxn>
                <a:cxn ang="0">
                  <a:pos x="1085" y="504"/>
                </a:cxn>
                <a:cxn ang="0">
                  <a:pos x="1054" y="538"/>
                </a:cxn>
                <a:cxn ang="0">
                  <a:pos x="1037" y="584"/>
                </a:cxn>
                <a:cxn ang="0">
                  <a:pos x="1016" y="643"/>
                </a:cxn>
                <a:cxn ang="0">
                  <a:pos x="993" y="650"/>
                </a:cxn>
                <a:cxn ang="0">
                  <a:pos x="924" y="616"/>
                </a:cxn>
                <a:cxn ang="0">
                  <a:pos x="826" y="721"/>
                </a:cxn>
                <a:cxn ang="0">
                  <a:pos x="657" y="674"/>
                </a:cxn>
                <a:cxn ang="0">
                  <a:pos x="649" y="702"/>
                </a:cxn>
                <a:cxn ang="0">
                  <a:pos x="613" y="682"/>
                </a:cxn>
                <a:cxn ang="0">
                  <a:pos x="537" y="677"/>
                </a:cxn>
                <a:cxn ang="0">
                  <a:pos x="536" y="729"/>
                </a:cxn>
                <a:cxn ang="0">
                  <a:pos x="484" y="737"/>
                </a:cxn>
                <a:cxn ang="0">
                  <a:pos x="481" y="893"/>
                </a:cxn>
                <a:cxn ang="0">
                  <a:pos x="328" y="998"/>
                </a:cxn>
                <a:cxn ang="0">
                  <a:pos x="328" y="1102"/>
                </a:cxn>
                <a:cxn ang="0">
                  <a:pos x="89" y="1113"/>
                </a:cxn>
                <a:cxn ang="0">
                  <a:pos x="113" y="1255"/>
                </a:cxn>
                <a:cxn ang="0">
                  <a:pos x="25" y="1331"/>
                </a:cxn>
                <a:cxn ang="0">
                  <a:pos x="530" y="1356"/>
                </a:cxn>
                <a:cxn ang="0">
                  <a:pos x="593" y="1268"/>
                </a:cxn>
                <a:cxn ang="0">
                  <a:pos x="1076" y="1246"/>
                </a:cxn>
                <a:cxn ang="0">
                  <a:pos x="1608" y="1177"/>
                </a:cxn>
              </a:cxnLst>
              <a:rect l="0" t="0" r="r" b="b"/>
              <a:pathLst>
                <a:path w="2738" h="1392">
                  <a:moveTo>
                    <a:pt x="1608" y="1177"/>
                  </a:moveTo>
                  <a:lnTo>
                    <a:pt x="2154" y="1115"/>
                  </a:lnTo>
                  <a:lnTo>
                    <a:pt x="2356" y="1057"/>
                  </a:lnTo>
                  <a:lnTo>
                    <a:pt x="2376" y="1004"/>
                  </a:lnTo>
                  <a:lnTo>
                    <a:pt x="2447" y="971"/>
                  </a:lnTo>
                  <a:lnTo>
                    <a:pt x="2448" y="931"/>
                  </a:lnTo>
                  <a:lnTo>
                    <a:pt x="2495" y="898"/>
                  </a:lnTo>
                  <a:lnTo>
                    <a:pt x="2493" y="857"/>
                  </a:lnTo>
                  <a:lnTo>
                    <a:pt x="2738" y="627"/>
                  </a:lnTo>
                  <a:lnTo>
                    <a:pt x="2738" y="628"/>
                  </a:lnTo>
                  <a:lnTo>
                    <a:pt x="2675" y="624"/>
                  </a:lnTo>
                  <a:lnTo>
                    <a:pt x="2654" y="595"/>
                  </a:lnTo>
                  <a:lnTo>
                    <a:pt x="2610" y="578"/>
                  </a:lnTo>
                  <a:lnTo>
                    <a:pt x="2595" y="538"/>
                  </a:lnTo>
                  <a:lnTo>
                    <a:pt x="2524" y="468"/>
                  </a:lnTo>
                  <a:lnTo>
                    <a:pt x="2525" y="445"/>
                  </a:lnTo>
                  <a:lnTo>
                    <a:pt x="2452" y="370"/>
                  </a:lnTo>
                  <a:lnTo>
                    <a:pt x="2471" y="326"/>
                  </a:lnTo>
                  <a:lnTo>
                    <a:pt x="2457" y="248"/>
                  </a:lnTo>
                  <a:lnTo>
                    <a:pt x="2406" y="194"/>
                  </a:lnTo>
                  <a:lnTo>
                    <a:pt x="2356" y="181"/>
                  </a:lnTo>
                  <a:lnTo>
                    <a:pt x="2322" y="106"/>
                  </a:lnTo>
                  <a:lnTo>
                    <a:pt x="2278" y="126"/>
                  </a:lnTo>
                  <a:lnTo>
                    <a:pt x="2240" y="178"/>
                  </a:lnTo>
                  <a:lnTo>
                    <a:pt x="2186" y="197"/>
                  </a:lnTo>
                  <a:lnTo>
                    <a:pt x="2103" y="154"/>
                  </a:lnTo>
                  <a:lnTo>
                    <a:pt x="2066" y="170"/>
                  </a:lnTo>
                  <a:lnTo>
                    <a:pt x="2056" y="195"/>
                  </a:lnTo>
                  <a:lnTo>
                    <a:pt x="2022" y="190"/>
                  </a:lnTo>
                  <a:lnTo>
                    <a:pt x="1968" y="140"/>
                  </a:lnTo>
                  <a:lnTo>
                    <a:pt x="1842" y="130"/>
                  </a:lnTo>
                  <a:lnTo>
                    <a:pt x="1799" y="44"/>
                  </a:lnTo>
                  <a:lnTo>
                    <a:pt x="1742" y="3"/>
                  </a:lnTo>
                  <a:lnTo>
                    <a:pt x="1684" y="28"/>
                  </a:lnTo>
                  <a:lnTo>
                    <a:pt x="1638" y="0"/>
                  </a:lnTo>
                  <a:lnTo>
                    <a:pt x="1586" y="46"/>
                  </a:lnTo>
                  <a:lnTo>
                    <a:pt x="1612" y="80"/>
                  </a:lnTo>
                  <a:lnTo>
                    <a:pt x="1599" y="116"/>
                  </a:lnTo>
                  <a:lnTo>
                    <a:pt x="1632" y="122"/>
                  </a:lnTo>
                  <a:lnTo>
                    <a:pt x="1627" y="170"/>
                  </a:lnTo>
                  <a:lnTo>
                    <a:pt x="1564" y="178"/>
                  </a:lnTo>
                  <a:lnTo>
                    <a:pt x="1497" y="230"/>
                  </a:lnTo>
                  <a:lnTo>
                    <a:pt x="1459" y="206"/>
                  </a:lnTo>
                  <a:lnTo>
                    <a:pt x="1399" y="221"/>
                  </a:lnTo>
                  <a:lnTo>
                    <a:pt x="1417" y="308"/>
                  </a:lnTo>
                  <a:lnTo>
                    <a:pt x="1353" y="358"/>
                  </a:lnTo>
                  <a:lnTo>
                    <a:pt x="1334" y="431"/>
                  </a:lnTo>
                  <a:lnTo>
                    <a:pt x="1279" y="446"/>
                  </a:lnTo>
                  <a:lnTo>
                    <a:pt x="1257" y="495"/>
                  </a:lnTo>
                  <a:lnTo>
                    <a:pt x="1256" y="561"/>
                  </a:lnTo>
                  <a:lnTo>
                    <a:pt x="1213" y="602"/>
                  </a:lnTo>
                  <a:lnTo>
                    <a:pt x="1126" y="565"/>
                  </a:lnTo>
                  <a:lnTo>
                    <a:pt x="1118" y="526"/>
                  </a:lnTo>
                  <a:lnTo>
                    <a:pt x="1085" y="504"/>
                  </a:lnTo>
                  <a:lnTo>
                    <a:pt x="1100" y="532"/>
                  </a:lnTo>
                  <a:lnTo>
                    <a:pt x="1054" y="538"/>
                  </a:lnTo>
                  <a:lnTo>
                    <a:pt x="1065" y="566"/>
                  </a:lnTo>
                  <a:lnTo>
                    <a:pt x="1037" y="584"/>
                  </a:lnTo>
                  <a:lnTo>
                    <a:pt x="1042" y="631"/>
                  </a:lnTo>
                  <a:lnTo>
                    <a:pt x="1016" y="643"/>
                  </a:lnTo>
                  <a:lnTo>
                    <a:pt x="1003" y="677"/>
                  </a:lnTo>
                  <a:lnTo>
                    <a:pt x="993" y="650"/>
                  </a:lnTo>
                  <a:lnTo>
                    <a:pt x="958" y="657"/>
                  </a:lnTo>
                  <a:lnTo>
                    <a:pt x="924" y="616"/>
                  </a:lnTo>
                  <a:lnTo>
                    <a:pt x="856" y="658"/>
                  </a:lnTo>
                  <a:lnTo>
                    <a:pt x="826" y="721"/>
                  </a:lnTo>
                  <a:lnTo>
                    <a:pt x="714" y="658"/>
                  </a:lnTo>
                  <a:lnTo>
                    <a:pt x="657" y="674"/>
                  </a:lnTo>
                  <a:lnTo>
                    <a:pt x="644" y="647"/>
                  </a:lnTo>
                  <a:lnTo>
                    <a:pt x="649" y="702"/>
                  </a:lnTo>
                  <a:lnTo>
                    <a:pt x="628" y="719"/>
                  </a:lnTo>
                  <a:lnTo>
                    <a:pt x="613" y="682"/>
                  </a:lnTo>
                  <a:lnTo>
                    <a:pt x="572" y="701"/>
                  </a:lnTo>
                  <a:lnTo>
                    <a:pt x="537" y="677"/>
                  </a:lnTo>
                  <a:lnTo>
                    <a:pt x="522" y="690"/>
                  </a:lnTo>
                  <a:lnTo>
                    <a:pt x="536" y="729"/>
                  </a:lnTo>
                  <a:lnTo>
                    <a:pt x="517" y="750"/>
                  </a:lnTo>
                  <a:lnTo>
                    <a:pt x="484" y="737"/>
                  </a:lnTo>
                  <a:lnTo>
                    <a:pt x="448" y="811"/>
                  </a:lnTo>
                  <a:lnTo>
                    <a:pt x="481" y="893"/>
                  </a:lnTo>
                  <a:lnTo>
                    <a:pt x="335" y="947"/>
                  </a:lnTo>
                  <a:lnTo>
                    <a:pt x="328" y="998"/>
                  </a:lnTo>
                  <a:lnTo>
                    <a:pt x="366" y="1059"/>
                  </a:lnTo>
                  <a:lnTo>
                    <a:pt x="328" y="1102"/>
                  </a:lnTo>
                  <a:lnTo>
                    <a:pt x="152" y="1038"/>
                  </a:lnTo>
                  <a:lnTo>
                    <a:pt x="89" y="1113"/>
                  </a:lnTo>
                  <a:lnTo>
                    <a:pt x="113" y="1163"/>
                  </a:lnTo>
                  <a:lnTo>
                    <a:pt x="113" y="1255"/>
                  </a:lnTo>
                  <a:lnTo>
                    <a:pt x="76" y="1355"/>
                  </a:lnTo>
                  <a:lnTo>
                    <a:pt x="25" y="1331"/>
                  </a:lnTo>
                  <a:lnTo>
                    <a:pt x="0" y="1392"/>
                  </a:lnTo>
                  <a:lnTo>
                    <a:pt x="530" y="1356"/>
                  </a:lnTo>
                  <a:lnTo>
                    <a:pt x="510" y="1267"/>
                  </a:lnTo>
                  <a:lnTo>
                    <a:pt x="593" y="1268"/>
                  </a:lnTo>
                  <a:lnTo>
                    <a:pt x="601" y="1285"/>
                  </a:lnTo>
                  <a:lnTo>
                    <a:pt x="1076" y="1246"/>
                  </a:lnTo>
                  <a:lnTo>
                    <a:pt x="1093" y="1227"/>
                  </a:lnTo>
                  <a:lnTo>
                    <a:pt x="1608" y="1177"/>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199" name="Freeform 268">
              <a:extLst>
                <a:ext uri="{FF2B5EF4-FFF2-40B4-BE49-F238E27FC236}">
                  <a16:creationId xmlns:a16="http://schemas.microsoft.com/office/drawing/2014/main" id="{69C6831F-4A9C-42C7-99C4-EED2454F3304}"/>
                </a:ext>
              </a:extLst>
            </p:cNvPr>
            <p:cNvSpPr>
              <a:spLocks/>
            </p:cNvSpPr>
            <p:nvPr/>
          </p:nvSpPr>
          <p:spPr bwMode="auto">
            <a:xfrm>
              <a:off x="2626643" y="1118780"/>
              <a:ext cx="990519" cy="1602192"/>
            </a:xfrm>
            <a:custGeom>
              <a:avLst/>
              <a:gdLst>
                <a:gd name="T0" fmla="*/ 2147483647 w 1737"/>
                <a:gd name="T1" fmla="*/ 2147483647 h 2795"/>
                <a:gd name="T2" fmla="*/ 2147483647 w 1737"/>
                <a:gd name="T3" fmla="*/ 2147483647 h 2795"/>
                <a:gd name="T4" fmla="*/ 2147483647 w 1737"/>
                <a:gd name="T5" fmla="*/ 2147483647 h 2795"/>
                <a:gd name="T6" fmla="*/ 2147483647 w 1737"/>
                <a:gd name="T7" fmla="*/ 2147483647 h 2795"/>
                <a:gd name="T8" fmla="*/ 2147483647 w 1737"/>
                <a:gd name="T9" fmla="*/ 2147483647 h 2795"/>
                <a:gd name="T10" fmla="*/ 2147483647 w 1737"/>
                <a:gd name="T11" fmla="*/ 2147483647 h 2795"/>
                <a:gd name="T12" fmla="*/ 2147483647 w 1737"/>
                <a:gd name="T13" fmla="*/ 2147483647 h 2795"/>
                <a:gd name="T14" fmla="*/ 2147483647 w 1737"/>
                <a:gd name="T15" fmla="*/ 2147483647 h 2795"/>
                <a:gd name="T16" fmla="*/ 2147483647 w 1737"/>
                <a:gd name="T17" fmla="*/ 2147483647 h 2795"/>
                <a:gd name="T18" fmla="*/ 2147483647 w 1737"/>
                <a:gd name="T19" fmla="*/ 2147483647 h 2795"/>
                <a:gd name="T20" fmla="*/ 2147483647 w 1737"/>
                <a:gd name="T21" fmla="*/ 2147483647 h 2795"/>
                <a:gd name="T22" fmla="*/ 2147483647 w 1737"/>
                <a:gd name="T23" fmla="*/ 2147483647 h 2795"/>
                <a:gd name="T24" fmla="*/ 2147483647 w 1737"/>
                <a:gd name="T25" fmla="*/ 2147483647 h 2795"/>
                <a:gd name="T26" fmla="*/ 2147483647 w 1737"/>
                <a:gd name="T27" fmla="*/ 2147483647 h 2795"/>
                <a:gd name="T28" fmla="*/ 2147483647 w 1737"/>
                <a:gd name="T29" fmla="*/ 2147483647 h 2795"/>
                <a:gd name="T30" fmla="*/ 2147483647 w 1737"/>
                <a:gd name="T31" fmla="*/ 2147483647 h 2795"/>
                <a:gd name="T32" fmla="*/ 2147483647 w 1737"/>
                <a:gd name="T33" fmla="*/ 2147483647 h 2795"/>
                <a:gd name="T34" fmla="*/ 2147483647 w 1737"/>
                <a:gd name="T35" fmla="*/ 2147483647 h 2795"/>
                <a:gd name="T36" fmla="*/ 2147483647 w 1737"/>
                <a:gd name="T37" fmla="*/ 2147483647 h 2795"/>
                <a:gd name="T38" fmla="*/ 2147483647 w 1737"/>
                <a:gd name="T39" fmla="*/ 2147483647 h 2795"/>
                <a:gd name="T40" fmla="*/ 2147483647 w 1737"/>
                <a:gd name="T41" fmla="*/ 2147483647 h 2795"/>
                <a:gd name="T42" fmla="*/ 2147483647 w 1737"/>
                <a:gd name="T43" fmla="*/ 2147483647 h 2795"/>
                <a:gd name="T44" fmla="*/ 2147483647 w 1737"/>
                <a:gd name="T45" fmla="*/ 2147483647 h 2795"/>
                <a:gd name="T46" fmla="*/ 2147483647 w 1737"/>
                <a:gd name="T47" fmla="*/ 2147483647 h 2795"/>
                <a:gd name="T48" fmla="*/ 2147483647 w 1737"/>
                <a:gd name="T49" fmla="*/ 2147483647 h 2795"/>
                <a:gd name="T50" fmla="*/ 2147483647 w 1737"/>
                <a:gd name="T51" fmla="*/ 2147483647 h 2795"/>
                <a:gd name="T52" fmla="*/ 2147483647 w 1737"/>
                <a:gd name="T53" fmla="*/ 2147483647 h 2795"/>
                <a:gd name="T54" fmla="*/ 2147483647 w 1737"/>
                <a:gd name="T55" fmla="*/ 2147483647 h 2795"/>
                <a:gd name="T56" fmla="*/ 2147483647 w 1737"/>
                <a:gd name="T57" fmla="*/ 2147483647 h 2795"/>
                <a:gd name="T58" fmla="*/ 2147483647 w 1737"/>
                <a:gd name="T59" fmla="*/ 2147483647 h 2795"/>
                <a:gd name="T60" fmla="*/ 2147483647 w 1737"/>
                <a:gd name="T61" fmla="*/ 2147483647 h 2795"/>
                <a:gd name="T62" fmla="*/ 2147483647 w 1737"/>
                <a:gd name="T63" fmla="*/ 2147483647 h 2795"/>
                <a:gd name="T64" fmla="*/ 2147483647 w 1737"/>
                <a:gd name="T65" fmla="*/ 2147483647 h 2795"/>
                <a:gd name="T66" fmla="*/ 2147483647 w 1737"/>
                <a:gd name="T67" fmla="*/ 2147483647 h 2795"/>
                <a:gd name="T68" fmla="*/ 2147483647 w 1737"/>
                <a:gd name="T69" fmla="*/ 2147483647 h 2795"/>
                <a:gd name="T70" fmla="*/ 2147483647 w 1737"/>
                <a:gd name="T71" fmla="*/ 2147483647 h 2795"/>
                <a:gd name="T72" fmla="*/ 2147483647 w 1737"/>
                <a:gd name="T73" fmla="*/ 2147483647 h 2795"/>
                <a:gd name="T74" fmla="*/ 2147483647 w 1737"/>
                <a:gd name="T75" fmla="*/ 2147483647 h 2795"/>
                <a:gd name="T76" fmla="*/ 2147483647 w 1737"/>
                <a:gd name="T77" fmla="*/ 2147483647 h 2795"/>
                <a:gd name="T78" fmla="*/ 2147483647 w 1737"/>
                <a:gd name="T79" fmla="*/ 2147483647 h 2795"/>
                <a:gd name="T80" fmla="*/ 2147483647 w 1737"/>
                <a:gd name="T81" fmla="*/ 2147483647 h 2795"/>
                <a:gd name="T82" fmla="*/ 2147483647 w 1737"/>
                <a:gd name="T83" fmla="*/ 0 h 2795"/>
                <a:gd name="T84" fmla="*/ 2147483647 w 1737"/>
                <a:gd name="T85" fmla="*/ 2147483647 h 2795"/>
                <a:gd name="T86" fmla="*/ 2147483647 w 1737"/>
                <a:gd name="T87" fmla="*/ 2147483647 h 2795"/>
                <a:gd name="T88" fmla="*/ 2147483647 w 1737"/>
                <a:gd name="T89" fmla="*/ 2147483647 h 2795"/>
                <a:gd name="T90" fmla="*/ 2147483647 w 1737"/>
                <a:gd name="T91" fmla="*/ 2147483647 h 2795"/>
                <a:gd name="T92" fmla="*/ 2147483647 w 1737"/>
                <a:gd name="T93" fmla="*/ 2147483647 h 2795"/>
                <a:gd name="T94" fmla="*/ 2147483647 w 1737"/>
                <a:gd name="T95" fmla="*/ 2147483647 h 2795"/>
                <a:gd name="T96" fmla="*/ 2147483647 w 1737"/>
                <a:gd name="T97" fmla="*/ 2147483647 h 2795"/>
                <a:gd name="T98" fmla="*/ 2147483647 w 1737"/>
                <a:gd name="T99" fmla="*/ 2147483647 h 2795"/>
                <a:gd name="T100" fmla="*/ 2147483647 w 1737"/>
                <a:gd name="T101" fmla="*/ 2147483647 h 2795"/>
                <a:gd name="T102" fmla="*/ 0 w 1737"/>
                <a:gd name="T103" fmla="*/ 2147483647 h 27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37"/>
                <a:gd name="T157" fmla="*/ 0 h 2795"/>
                <a:gd name="T158" fmla="*/ 1737 w 1737"/>
                <a:gd name="T159" fmla="*/ 2795 h 27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37" h="2795">
                  <a:moveTo>
                    <a:pt x="167" y="2512"/>
                  </a:moveTo>
                  <a:lnTo>
                    <a:pt x="786" y="2646"/>
                  </a:lnTo>
                  <a:lnTo>
                    <a:pt x="1583" y="2795"/>
                  </a:lnTo>
                  <a:lnTo>
                    <a:pt x="1737" y="1895"/>
                  </a:lnTo>
                  <a:lnTo>
                    <a:pt x="1703" y="1855"/>
                  </a:lnTo>
                  <a:lnTo>
                    <a:pt x="1686" y="1798"/>
                  </a:lnTo>
                  <a:lnTo>
                    <a:pt x="1673" y="1786"/>
                  </a:lnTo>
                  <a:lnTo>
                    <a:pt x="1643" y="1799"/>
                  </a:lnTo>
                  <a:lnTo>
                    <a:pt x="1644" y="1815"/>
                  </a:lnTo>
                  <a:lnTo>
                    <a:pt x="1626" y="1835"/>
                  </a:lnTo>
                  <a:lnTo>
                    <a:pt x="1633" y="1858"/>
                  </a:lnTo>
                  <a:lnTo>
                    <a:pt x="1582" y="1841"/>
                  </a:lnTo>
                  <a:lnTo>
                    <a:pt x="1545" y="1850"/>
                  </a:lnTo>
                  <a:lnTo>
                    <a:pt x="1529" y="1833"/>
                  </a:lnTo>
                  <a:lnTo>
                    <a:pt x="1475" y="1833"/>
                  </a:lnTo>
                  <a:lnTo>
                    <a:pt x="1436" y="1813"/>
                  </a:lnTo>
                  <a:lnTo>
                    <a:pt x="1410" y="1821"/>
                  </a:lnTo>
                  <a:lnTo>
                    <a:pt x="1392" y="1848"/>
                  </a:lnTo>
                  <a:lnTo>
                    <a:pt x="1319" y="1815"/>
                  </a:lnTo>
                  <a:lnTo>
                    <a:pt x="1298" y="1818"/>
                  </a:lnTo>
                  <a:lnTo>
                    <a:pt x="1276" y="1836"/>
                  </a:lnTo>
                  <a:lnTo>
                    <a:pt x="1279" y="1853"/>
                  </a:lnTo>
                  <a:lnTo>
                    <a:pt x="1270" y="1858"/>
                  </a:lnTo>
                  <a:lnTo>
                    <a:pt x="1234" y="1816"/>
                  </a:lnTo>
                  <a:lnTo>
                    <a:pt x="1240" y="1790"/>
                  </a:lnTo>
                  <a:lnTo>
                    <a:pt x="1224" y="1761"/>
                  </a:lnTo>
                  <a:lnTo>
                    <a:pt x="1235" y="1745"/>
                  </a:lnTo>
                  <a:lnTo>
                    <a:pt x="1219" y="1696"/>
                  </a:lnTo>
                  <a:lnTo>
                    <a:pt x="1196" y="1675"/>
                  </a:lnTo>
                  <a:lnTo>
                    <a:pt x="1171" y="1681"/>
                  </a:lnTo>
                  <a:lnTo>
                    <a:pt x="1150" y="1650"/>
                  </a:lnTo>
                  <a:lnTo>
                    <a:pt x="1143" y="1622"/>
                  </a:lnTo>
                  <a:lnTo>
                    <a:pt x="1156" y="1612"/>
                  </a:lnTo>
                  <a:lnTo>
                    <a:pt x="1161" y="1594"/>
                  </a:lnTo>
                  <a:lnTo>
                    <a:pt x="1152" y="1554"/>
                  </a:lnTo>
                  <a:lnTo>
                    <a:pt x="1137" y="1550"/>
                  </a:lnTo>
                  <a:lnTo>
                    <a:pt x="1133" y="1517"/>
                  </a:lnTo>
                  <a:lnTo>
                    <a:pt x="1110" y="1474"/>
                  </a:lnTo>
                  <a:lnTo>
                    <a:pt x="1116" y="1449"/>
                  </a:lnTo>
                  <a:lnTo>
                    <a:pt x="1107" y="1428"/>
                  </a:lnTo>
                  <a:lnTo>
                    <a:pt x="1115" y="1404"/>
                  </a:lnTo>
                  <a:lnTo>
                    <a:pt x="1102" y="1393"/>
                  </a:lnTo>
                  <a:lnTo>
                    <a:pt x="1110" y="1366"/>
                  </a:lnTo>
                  <a:lnTo>
                    <a:pt x="1069" y="1321"/>
                  </a:lnTo>
                  <a:lnTo>
                    <a:pt x="1063" y="1339"/>
                  </a:lnTo>
                  <a:lnTo>
                    <a:pt x="1031" y="1362"/>
                  </a:lnTo>
                  <a:lnTo>
                    <a:pt x="999" y="1367"/>
                  </a:lnTo>
                  <a:lnTo>
                    <a:pt x="973" y="1386"/>
                  </a:lnTo>
                  <a:lnTo>
                    <a:pt x="944" y="1349"/>
                  </a:lnTo>
                  <a:lnTo>
                    <a:pt x="919" y="1341"/>
                  </a:lnTo>
                  <a:lnTo>
                    <a:pt x="944" y="1293"/>
                  </a:lnTo>
                  <a:lnTo>
                    <a:pt x="934" y="1265"/>
                  </a:lnTo>
                  <a:lnTo>
                    <a:pt x="985" y="1235"/>
                  </a:lnTo>
                  <a:lnTo>
                    <a:pt x="980" y="1219"/>
                  </a:lnTo>
                  <a:lnTo>
                    <a:pt x="987" y="1198"/>
                  </a:lnTo>
                  <a:lnTo>
                    <a:pt x="969" y="1190"/>
                  </a:lnTo>
                  <a:lnTo>
                    <a:pt x="984" y="1153"/>
                  </a:lnTo>
                  <a:lnTo>
                    <a:pt x="974" y="1131"/>
                  </a:lnTo>
                  <a:lnTo>
                    <a:pt x="995" y="1125"/>
                  </a:lnTo>
                  <a:lnTo>
                    <a:pt x="994" y="1096"/>
                  </a:lnTo>
                  <a:lnTo>
                    <a:pt x="1030" y="1035"/>
                  </a:lnTo>
                  <a:lnTo>
                    <a:pt x="1026" y="1014"/>
                  </a:lnTo>
                  <a:lnTo>
                    <a:pt x="1044" y="1007"/>
                  </a:lnTo>
                  <a:lnTo>
                    <a:pt x="1056" y="960"/>
                  </a:lnTo>
                  <a:lnTo>
                    <a:pt x="992" y="956"/>
                  </a:lnTo>
                  <a:lnTo>
                    <a:pt x="980" y="942"/>
                  </a:lnTo>
                  <a:lnTo>
                    <a:pt x="988" y="927"/>
                  </a:lnTo>
                  <a:lnTo>
                    <a:pt x="978" y="913"/>
                  </a:lnTo>
                  <a:lnTo>
                    <a:pt x="951" y="920"/>
                  </a:lnTo>
                  <a:lnTo>
                    <a:pt x="956" y="899"/>
                  </a:lnTo>
                  <a:lnTo>
                    <a:pt x="925" y="868"/>
                  </a:lnTo>
                  <a:lnTo>
                    <a:pt x="930" y="839"/>
                  </a:lnTo>
                  <a:lnTo>
                    <a:pt x="902" y="809"/>
                  </a:lnTo>
                  <a:lnTo>
                    <a:pt x="856" y="700"/>
                  </a:lnTo>
                  <a:lnTo>
                    <a:pt x="816" y="674"/>
                  </a:lnTo>
                  <a:lnTo>
                    <a:pt x="802" y="640"/>
                  </a:lnTo>
                  <a:lnTo>
                    <a:pt x="770" y="614"/>
                  </a:lnTo>
                  <a:lnTo>
                    <a:pt x="797" y="602"/>
                  </a:lnTo>
                  <a:lnTo>
                    <a:pt x="777" y="571"/>
                  </a:lnTo>
                  <a:lnTo>
                    <a:pt x="797" y="555"/>
                  </a:lnTo>
                  <a:lnTo>
                    <a:pt x="793" y="518"/>
                  </a:lnTo>
                  <a:lnTo>
                    <a:pt x="737" y="399"/>
                  </a:lnTo>
                  <a:lnTo>
                    <a:pt x="813" y="53"/>
                  </a:lnTo>
                  <a:lnTo>
                    <a:pt x="584" y="0"/>
                  </a:lnTo>
                  <a:lnTo>
                    <a:pt x="360" y="917"/>
                  </a:lnTo>
                  <a:lnTo>
                    <a:pt x="376" y="996"/>
                  </a:lnTo>
                  <a:lnTo>
                    <a:pt x="356" y="1019"/>
                  </a:lnTo>
                  <a:lnTo>
                    <a:pt x="387" y="1125"/>
                  </a:lnTo>
                  <a:lnTo>
                    <a:pt x="435" y="1161"/>
                  </a:lnTo>
                  <a:lnTo>
                    <a:pt x="445" y="1221"/>
                  </a:lnTo>
                  <a:lnTo>
                    <a:pt x="375" y="1300"/>
                  </a:lnTo>
                  <a:lnTo>
                    <a:pt x="344" y="1362"/>
                  </a:lnTo>
                  <a:lnTo>
                    <a:pt x="300" y="1407"/>
                  </a:lnTo>
                  <a:lnTo>
                    <a:pt x="292" y="1442"/>
                  </a:lnTo>
                  <a:lnTo>
                    <a:pt x="269" y="1472"/>
                  </a:lnTo>
                  <a:lnTo>
                    <a:pt x="228" y="1495"/>
                  </a:lnTo>
                  <a:lnTo>
                    <a:pt x="160" y="1577"/>
                  </a:lnTo>
                  <a:lnTo>
                    <a:pt x="150" y="1647"/>
                  </a:lnTo>
                  <a:lnTo>
                    <a:pt x="200" y="1666"/>
                  </a:lnTo>
                  <a:lnTo>
                    <a:pt x="215" y="1706"/>
                  </a:lnTo>
                  <a:lnTo>
                    <a:pt x="188" y="1730"/>
                  </a:lnTo>
                  <a:lnTo>
                    <a:pt x="192" y="1760"/>
                  </a:lnTo>
                  <a:lnTo>
                    <a:pt x="154" y="1821"/>
                  </a:lnTo>
                  <a:lnTo>
                    <a:pt x="0" y="2473"/>
                  </a:lnTo>
                  <a:lnTo>
                    <a:pt x="167" y="2512"/>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00" name="Freeform 282">
              <a:extLst>
                <a:ext uri="{FF2B5EF4-FFF2-40B4-BE49-F238E27FC236}">
                  <a16:creationId xmlns:a16="http://schemas.microsoft.com/office/drawing/2014/main" id="{B49E7679-A3AE-4C63-A917-DE40FAA9E157}"/>
                </a:ext>
              </a:extLst>
            </p:cNvPr>
            <p:cNvSpPr>
              <a:spLocks/>
            </p:cNvSpPr>
            <p:nvPr/>
          </p:nvSpPr>
          <p:spPr bwMode="auto">
            <a:xfrm>
              <a:off x="6542085" y="2790494"/>
              <a:ext cx="654451" cy="1172137"/>
            </a:xfrm>
            <a:custGeom>
              <a:avLst/>
              <a:gdLst>
                <a:gd name="T0" fmla="*/ 2147483647 w 1150"/>
                <a:gd name="T1" fmla="*/ 0 h 2044"/>
                <a:gd name="T2" fmla="*/ 2147483647 w 1150"/>
                <a:gd name="T3" fmla="*/ 2147483647 h 2044"/>
                <a:gd name="T4" fmla="*/ 2147483647 w 1150"/>
                <a:gd name="T5" fmla="*/ 2147483647 h 2044"/>
                <a:gd name="T6" fmla="*/ 2147483647 w 1150"/>
                <a:gd name="T7" fmla="*/ 2147483647 h 2044"/>
                <a:gd name="T8" fmla="*/ 2147483647 w 1150"/>
                <a:gd name="T9" fmla="*/ 2147483647 h 2044"/>
                <a:gd name="T10" fmla="*/ 2147483647 w 1150"/>
                <a:gd name="T11" fmla="*/ 2147483647 h 2044"/>
                <a:gd name="T12" fmla="*/ 2147483647 w 1150"/>
                <a:gd name="T13" fmla="*/ 2147483647 h 2044"/>
                <a:gd name="T14" fmla="*/ 2147483647 w 1150"/>
                <a:gd name="T15" fmla="*/ 2147483647 h 2044"/>
                <a:gd name="T16" fmla="*/ 2147483647 w 1150"/>
                <a:gd name="T17" fmla="*/ 2147483647 h 2044"/>
                <a:gd name="T18" fmla="*/ 2147483647 w 1150"/>
                <a:gd name="T19" fmla="*/ 2147483647 h 2044"/>
                <a:gd name="T20" fmla="*/ 2147483647 w 1150"/>
                <a:gd name="T21" fmla="*/ 2147483647 h 2044"/>
                <a:gd name="T22" fmla="*/ 2147483647 w 1150"/>
                <a:gd name="T23" fmla="*/ 2147483647 h 2044"/>
                <a:gd name="T24" fmla="*/ 2147483647 w 1150"/>
                <a:gd name="T25" fmla="*/ 2147483647 h 2044"/>
                <a:gd name="T26" fmla="*/ 2147483647 w 1150"/>
                <a:gd name="T27" fmla="*/ 2147483647 h 2044"/>
                <a:gd name="T28" fmla="*/ 2147483647 w 1150"/>
                <a:gd name="T29" fmla="*/ 2147483647 h 2044"/>
                <a:gd name="T30" fmla="*/ 2147483647 w 1150"/>
                <a:gd name="T31" fmla="*/ 2147483647 h 2044"/>
                <a:gd name="T32" fmla="*/ 2147483647 w 1150"/>
                <a:gd name="T33" fmla="*/ 2147483647 h 2044"/>
                <a:gd name="T34" fmla="*/ 2147483647 w 1150"/>
                <a:gd name="T35" fmla="*/ 2147483647 h 2044"/>
                <a:gd name="T36" fmla="*/ 2147483647 w 1150"/>
                <a:gd name="T37" fmla="*/ 2147483647 h 2044"/>
                <a:gd name="T38" fmla="*/ 2147483647 w 1150"/>
                <a:gd name="T39" fmla="*/ 2147483647 h 2044"/>
                <a:gd name="T40" fmla="*/ 2147483647 w 1150"/>
                <a:gd name="T41" fmla="*/ 2147483647 h 2044"/>
                <a:gd name="T42" fmla="*/ 2147483647 w 1150"/>
                <a:gd name="T43" fmla="*/ 2147483647 h 2044"/>
                <a:gd name="T44" fmla="*/ 2147483647 w 1150"/>
                <a:gd name="T45" fmla="*/ 2147483647 h 2044"/>
                <a:gd name="T46" fmla="*/ 2147483647 w 1150"/>
                <a:gd name="T47" fmla="*/ 2147483647 h 2044"/>
                <a:gd name="T48" fmla="*/ 2147483647 w 1150"/>
                <a:gd name="T49" fmla="*/ 2147483647 h 2044"/>
                <a:gd name="T50" fmla="*/ 2147483647 w 1150"/>
                <a:gd name="T51" fmla="*/ 2147483647 h 2044"/>
                <a:gd name="T52" fmla="*/ 2147483647 w 1150"/>
                <a:gd name="T53" fmla="*/ 2147483647 h 2044"/>
                <a:gd name="T54" fmla="*/ 2147483647 w 1150"/>
                <a:gd name="T55" fmla="*/ 2147483647 h 2044"/>
                <a:gd name="T56" fmla="*/ 2147483647 w 1150"/>
                <a:gd name="T57" fmla="*/ 2147483647 h 2044"/>
                <a:gd name="T58" fmla="*/ 2147483647 w 1150"/>
                <a:gd name="T59" fmla="*/ 2147483647 h 2044"/>
                <a:gd name="T60" fmla="*/ 2147483647 w 1150"/>
                <a:gd name="T61" fmla="*/ 2147483647 h 2044"/>
                <a:gd name="T62" fmla="*/ 2147483647 w 1150"/>
                <a:gd name="T63" fmla="*/ 2147483647 h 2044"/>
                <a:gd name="T64" fmla="*/ 2147483647 w 1150"/>
                <a:gd name="T65" fmla="*/ 2147483647 h 2044"/>
                <a:gd name="T66" fmla="*/ 2147483647 w 1150"/>
                <a:gd name="T67" fmla="*/ 2147483647 h 2044"/>
                <a:gd name="T68" fmla="*/ 2147483647 w 1150"/>
                <a:gd name="T69" fmla="*/ 2147483647 h 2044"/>
                <a:gd name="T70" fmla="*/ 2147483647 w 1150"/>
                <a:gd name="T71" fmla="*/ 2147483647 h 2044"/>
                <a:gd name="T72" fmla="*/ 2147483647 w 1150"/>
                <a:gd name="T73" fmla="*/ 2147483647 h 2044"/>
                <a:gd name="T74" fmla="*/ 2147483647 w 1150"/>
                <a:gd name="T75" fmla="*/ 2147483647 h 2044"/>
                <a:gd name="T76" fmla="*/ 2147483647 w 1150"/>
                <a:gd name="T77" fmla="*/ 2147483647 h 2044"/>
                <a:gd name="T78" fmla="*/ 2147483647 w 1150"/>
                <a:gd name="T79" fmla="*/ 2147483647 h 2044"/>
                <a:gd name="T80" fmla="*/ 2147483647 w 1150"/>
                <a:gd name="T81" fmla="*/ 2147483647 h 20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50"/>
                <a:gd name="T124" fmla="*/ 0 h 2044"/>
                <a:gd name="T125" fmla="*/ 1150 w 1150"/>
                <a:gd name="T126" fmla="*/ 2044 h 20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50" h="2044">
                  <a:moveTo>
                    <a:pt x="969" y="70"/>
                  </a:moveTo>
                  <a:lnTo>
                    <a:pt x="964" y="0"/>
                  </a:lnTo>
                  <a:lnTo>
                    <a:pt x="203" y="46"/>
                  </a:lnTo>
                  <a:lnTo>
                    <a:pt x="260" y="86"/>
                  </a:lnTo>
                  <a:lnTo>
                    <a:pt x="271" y="124"/>
                  </a:lnTo>
                  <a:lnTo>
                    <a:pt x="337" y="169"/>
                  </a:lnTo>
                  <a:lnTo>
                    <a:pt x="347" y="215"/>
                  </a:lnTo>
                  <a:lnTo>
                    <a:pt x="335" y="279"/>
                  </a:lnTo>
                  <a:lnTo>
                    <a:pt x="305" y="307"/>
                  </a:lnTo>
                  <a:lnTo>
                    <a:pt x="296" y="368"/>
                  </a:lnTo>
                  <a:lnTo>
                    <a:pt x="211" y="420"/>
                  </a:lnTo>
                  <a:lnTo>
                    <a:pt x="113" y="442"/>
                  </a:lnTo>
                  <a:lnTo>
                    <a:pt x="97" y="505"/>
                  </a:lnTo>
                  <a:lnTo>
                    <a:pt x="138" y="550"/>
                  </a:lnTo>
                  <a:lnTo>
                    <a:pt x="143" y="600"/>
                  </a:lnTo>
                  <a:lnTo>
                    <a:pt x="107" y="651"/>
                  </a:lnTo>
                  <a:lnTo>
                    <a:pt x="95" y="712"/>
                  </a:lnTo>
                  <a:lnTo>
                    <a:pt x="24" y="752"/>
                  </a:lnTo>
                  <a:lnTo>
                    <a:pt x="35" y="813"/>
                  </a:lnTo>
                  <a:lnTo>
                    <a:pt x="9" y="829"/>
                  </a:lnTo>
                  <a:lnTo>
                    <a:pt x="0" y="921"/>
                  </a:lnTo>
                  <a:lnTo>
                    <a:pt x="44" y="1063"/>
                  </a:lnTo>
                  <a:lnTo>
                    <a:pt x="124" y="1131"/>
                  </a:lnTo>
                  <a:lnTo>
                    <a:pt x="142" y="1162"/>
                  </a:lnTo>
                  <a:lnTo>
                    <a:pt x="216" y="1212"/>
                  </a:lnTo>
                  <a:lnTo>
                    <a:pt x="247" y="1331"/>
                  </a:lnTo>
                  <a:lnTo>
                    <a:pt x="269" y="1361"/>
                  </a:lnTo>
                  <a:lnTo>
                    <a:pt x="288" y="1362"/>
                  </a:lnTo>
                  <a:lnTo>
                    <a:pt x="320" y="1331"/>
                  </a:lnTo>
                  <a:lnTo>
                    <a:pt x="367" y="1343"/>
                  </a:lnTo>
                  <a:lnTo>
                    <a:pt x="410" y="1373"/>
                  </a:lnTo>
                  <a:lnTo>
                    <a:pt x="409" y="1385"/>
                  </a:lnTo>
                  <a:lnTo>
                    <a:pt x="390" y="1418"/>
                  </a:lnTo>
                  <a:lnTo>
                    <a:pt x="395" y="1450"/>
                  </a:lnTo>
                  <a:lnTo>
                    <a:pt x="348" y="1555"/>
                  </a:lnTo>
                  <a:lnTo>
                    <a:pt x="355" y="1603"/>
                  </a:lnTo>
                  <a:lnTo>
                    <a:pt x="451" y="1690"/>
                  </a:lnTo>
                  <a:lnTo>
                    <a:pt x="484" y="1695"/>
                  </a:lnTo>
                  <a:lnTo>
                    <a:pt x="604" y="1789"/>
                  </a:lnTo>
                  <a:lnTo>
                    <a:pt x="607" y="1833"/>
                  </a:lnTo>
                  <a:lnTo>
                    <a:pt x="634" y="1886"/>
                  </a:lnTo>
                  <a:lnTo>
                    <a:pt x="615" y="1940"/>
                  </a:lnTo>
                  <a:lnTo>
                    <a:pt x="630" y="1948"/>
                  </a:lnTo>
                  <a:lnTo>
                    <a:pt x="658" y="2018"/>
                  </a:lnTo>
                  <a:lnTo>
                    <a:pt x="690" y="2036"/>
                  </a:lnTo>
                  <a:lnTo>
                    <a:pt x="679" y="2008"/>
                  </a:lnTo>
                  <a:lnTo>
                    <a:pt x="690" y="2002"/>
                  </a:lnTo>
                  <a:lnTo>
                    <a:pt x="715" y="2039"/>
                  </a:lnTo>
                  <a:lnTo>
                    <a:pt x="737" y="2044"/>
                  </a:lnTo>
                  <a:lnTo>
                    <a:pt x="720" y="2005"/>
                  </a:lnTo>
                  <a:lnTo>
                    <a:pt x="768" y="1947"/>
                  </a:lnTo>
                  <a:lnTo>
                    <a:pt x="905" y="1996"/>
                  </a:lnTo>
                  <a:lnTo>
                    <a:pt x="934" y="1962"/>
                  </a:lnTo>
                  <a:lnTo>
                    <a:pt x="905" y="1916"/>
                  </a:lnTo>
                  <a:lnTo>
                    <a:pt x="911" y="1876"/>
                  </a:lnTo>
                  <a:lnTo>
                    <a:pt x="1023" y="1834"/>
                  </a:lnTo>
                  <a:lnTo>
                    <a:pt x="998" y="1770"/>
                  </a:lnTo>
                  <a:lnTo>
                    <a:pt x="1025" y="1713"/>
                  </a:lnTo>
                  <a:lnTo>
                    <a:pt x="1024" y="1715"/>
                  </a:lnTo>
                  <a:lnTo>
                    <a:pt x="1011" y="1710"/>
                  </a:lnTo>
                  <a:lnTo>
                    <a:pt x="1027" y="1702"/>
                  </a:lnTo>
                  <a:lnTo>
                    <a:pt x="1005" y="1685"/>
                  </a:lnTo>
                  <a:lnTo>
                    <a:pt x="1026" y="1680"/>
                  </a:lnTo>
                  <a:lnTo>
                    <a:pt x="1019" y="1627"/>
                  </a:lnTo>
                  <a:lnTo>
                    <a:pt x="1039" y="1612"/>
                  </a:lnTo>
                  <a:lnTo>
                    <a:pt x="1023" y="1608"/>
                  </a:lnTo>
                  <a:lnTo>
                    <a:pt x="1047" y="1589"/>
                  </a:lnTo>
                  <a:lnTo>
                    <a:pt x="1029" y="1557"/>
                  </a:lnTo>
                  <a:lnTo>
                    <a:pt x="1041" y="1532"/>
                  </a:lnTo>
                  <a:lnTo>
                    <a:pt x="1067" y="1533"/>
                  </a:lnTo>
                  <a:lnTo>
                    <a:pt x="1089" y="1470"/>
                  </a:lnTo>
                  <a:lnTo>
                    <a:pt x="1120" y="1453"/>
                  </a:lnTo>
                  <a:lnTo>
                    <a:pt x="1113" y="1431"/>
                  </a:lnTo>
                  <a:lnTo>
                    <a:pt x="1150" y="1358"/>
                  </a:lnTo>
                  <a:lnTo>
                    <a:pt x="1134" y="1313"/>
                  </a:lnTo>
                  <a:lnTo>
                    <a:pt x="1138" y="1283"/>
                  </a:lnTo>
                  <a:lnTo>
                    <a:pt x="1096" y="1228"/>
                  </a:lnTo>
                  <a:lnTo>
                    <a:pt x="1116" y="1191"/>
                  </a:lnTo>
                  <a:lnTo>
                    <a:pt x="1103" y="1156"/>
                  </a:lnTo>
                  <a:lnTo>
                    <a:pt x="1129" y="1129"/>
                  </a:lnTo>
                  <a:lnTo>
                    <a:pt x="1061" y="269"/>
                  </a:lnTo>
                  <a:lnTo>
                    <a:pt x="969" y="70"/>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01" name="Freeform 332">
              <a:extLst>
                <a:ext uri="{FF2B5EF4-FFF2-40B4-BE49-F238E27FC236}">
                  <a16:creationId xmlns:a16="http://schemas.microsoft.com/office/drawing/2014/main" id="{DE3083B5-F91B-4136-B0A0-3E31D7E93860}"/>
                </a:ext>
              </a:extLst>
            </p:cNvPr>
            <p:cNvSpPr>
              <a:spLocks/>
            </p:cNvSpPr>
            <p:nvPr/>
          </p:nvSpPr>
          <p:spPr bwMode="auto">
            <a:xfrm>
              <a:off x="6651427" y="1747691"/>
              <a:ext cx="943888" cy="489873"/>
            </a:xfrm>
            <a:custGeom>
              <a:avLst/>
              <a:gdLst>
                <a:gd name="T0" fmla="*/ 2147483647 w 1655"/>
                <a:gd name="T1" fmla="*/ 2147483647 h 854"/>
                <a:gd name="T2" fmla="*/ 2147483647 w 1655"/>
                <a:gd name="T3" fmla="*/ 2147483647 h 854"/>
                <a:gd name="T4" fmla="*/ 2147483647 w 1655"/>
                <a:gd name="T5" fmla="*/ 2147483647 h 854"/>
                <a:gd name="T6" fmla="*/ 2147483647 w 1655"/>
                <a:gd name="T7" fmla="*/ 2147483647 h 854"/>
                <a:gd name="T8" fmla="*/ 2147483647 w 1655"/>
                <a:gd name="T9" fmla="*/ 2147483647 h 854"/>
                <a:gd name="T10" fmla="*/ 2147483647 w 1655"/>
                <a:gd name="T11" fmla="*/ 2147483647 h 854"/>
                <a:gd name="T12" fmla="*/ 2147483647 w 1655"/>
                <a:gd name="T13" fmla="*/ 2147483647 h 854"/>
                <a:gd name="T14" fmla="*/ 2147483647 w 1655"/>
                <a:gd name="T15" fmla="*/ 2147483647 h 854"/>
                <a:gd name="T16" fmla="*/ 2147483647 w 1655"/>
                <a:gd name="T17" fmla="*/ 2147483647 h 854"/>
                <a:gd name="T18" fmla="*/ 2147483647 w 1655"/>
                <a:gd name="T19" fmla="*/ 2147483647 h 854"/>
                <a:gd name="T20" fmla="*/ 2147483647 w 1655"/>
                <a:gd name="T21" fmla="*/ 2147483647 h 854"/>
                <a:gd name="T22" fmla="*/ 2147483647 w 1655"/>
                <a:gd name="T23" fmla="*/ 2147483647 h 854"/>
                <a:gd name="T24" fmla="*/ 2147483647 w 1655"/>
                <a:gd name="T25" fmla="*/ 2147483647 h 854"/>
                <a:gd name="T26" fmla="*/ 2147483647 w 1655"/>
                <a:gd name="T27" fmla="*/ 2147483647 h 854"/>
                <a:gd name="T28" fmla="*/ 2147483647 w 1655"/>
                <a:gd name="T29" fmla="*/ 2147483647 h 854"/>
                <a:gd name="T30" fmla="*/ 2147483647 w 1655"/>
                <a:gd name="T31" fmla="*/ 2147483647 h 854"/>
                <a:gd name="T32" fmla="*/ 2147483647 w 1655"/>
                <a:gd name="T33" fmla="*/ 2147483647 h 854"/>
                <a:gd name="T34" fmla="*/ 2147483647 w 1655"/>
                <a:gd name="T35" fmla="*/ 2147483647 h 854"/>
                <a:gd name="T36" fmla="*/ 2147483647 w 1655"/>
                <a:gd name="T37" fmla="*/ 2147483647 h 854"/>
                <a:gd name="T38" fmla="*/ 2147483647 w 1655"/>
                <a:gd name="T39" fmla="*/ 2147483647 h 854"/>
                <a:gd name="T40" fmla="*/ 2147483647 w 1655"/>
                <a:gd name="T41" fmla="*/ 2147483647 h 854"/>
                <a:gd name="T42" fmla="*/ 2147483647 w 1655"/>
                <a:gd name="T43" fmla="*/ 2147483647 h 854"/>
                <a:gd name="T44" fmla="*/ 2147483647 w 1655"/>
                <a:gd name="T45" fmla="*/ 2147483647 h 854"/>
                <a:gd name="T46" fmla="*/ 2147483647 w 1655"/>
                <a:gd name="T47" fmla="*/ 2147483647 h 854"/>
                <a:gd name="T48" fmla="*/ 2147483647 w 1655"/>
                <a:gd name="T49" fmla="*/ 2147483647 h 854"/>
                <a:gd name="T50" fmla="*/ 2147483647 w 1655"/>
                <a:gd name="T51" fmla="*/ 2147483647 h 854"/>
                <a:gd name="T52" fmla="*/ 0 w 1655"/>
                <a:gd name="T53" fmla="*/ 2147483647 h 854"/>
                <a:gd name="T54" fmla="*/ 2147483647 w 1655"/>
                <a:gd name="T55" fmla="*/ 2147483647 h 854"/>
                <a:gd name="T56" fmla="*/ 2147483647 w 1655"/>
                <a:gd name="T57" fmla="*/ 2147483647 h 854"/>
                <a:gd name="T58" fmla="*/ 2147483647 w 1655"/>
                <a:gd name="T59" fmla="*/ 2147483647 h 854"/>
                <a:gd name="T60" fmla="*/ 2147483647 w 1655"/>
                <a:gd name="T61" fmla="*/ 2147483647 h 854"/>
                <a:gd name="T62" fmla="*/ 2147483647 w 1655"/>
                <a:gd name="T63" fmla="*/ 2147483647 h 854"/>
                <a:gd name="T64" fmla="*/ 2147483647 w 1655"/>
                <a:gd name="T65" fmla="*/ 2147483647 h 854"/>
                <a:gd name="T66" fmla="*/ 2147483647 w 1655"/>
                <a:gd name="T67" fmla="*/ 2147483647 h 854"/>
                <a:gd name="T68" fmla="*/ 2147483647 w 1655"/>
                <a:gd name="T69" fmla="*/ 2147483647 h 854"/>
                <a:gd name="T70" fmla="*/ 2147483647 w 1655"/>
                <a:gd name="T71" fmla="*/ 2147483647 h 854"/>
                <a:gd name="T72" fmla="*/ 2147483647 w 1655"/>
                <a:gd name="T73" fmla="*/ 2147483647 h 854"/>
                <a:gd name="T74" fmla="*/ 2147483647 w 1655"/>
                <a:gd name="T75" fmla="*/ 2147483647 h 854"/>
                <a:gd name="T76" fmla="*/ 2147483647 w 1655"/>
                <a:gd name="T77" fmla="*/ 2147483647 h 8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5"/>
                <a:gd name="T118" fmla="*/ 0 h 854"/>
                <a:gd name="T119" fmla="*/ 1655 w 1655"/>
                <a:gd name="T120" fmla="*/ 854 h 8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5" h="854">
                  <a:moveTo>
                    <a:pt x="915" y="610"/>
                  </a:moveTo>
                  <a:lnTo>
                    <a:pt x="949" y="591"/>
                  </a:lnTo>
                  <a:lnTo>
                    <a:pt x="980" y="560"/>
                  </a:lnTo>
                  <a:lnTo>
                    <a:pt x="986" y="649"/>
                  </a:lnTo>
                  <a:lnTo>
                    <a:pt x="1011" y="645"/>
                  </a:lnTo>
                  <a:lnTo>
                    <a:pt x="1085" y="551"/>
                  </a:lnTo>
                  <a:lnTo>
                    <a:pt x="1219" y="509"/>
                  </a:lnTo>
                  <a:lnTo>
                    <a:pt x="1246" y="467"/>
                  </a:lnTo>
                  <a:lnTo>
                    <a:pt x="1301" y="451"/>
                  </a:lnTo>
                  <a:lnTo>
                    <a:pt x="1424" y="486"/>
                  </a:lnTo>
                  <a:lnTo>
                    <a:pt x="1445" y="508"/>
                  </a:lnTo>
                  <a:lnTo>
                    <a:pt x="1483" y="504"/>
                  </a:lnTo>
                  <a:lnTo>
                    <a:pt x="1484" y="470"/>
                  </a:lnTo>
                  <a:lnTo>
                    <a:pt x="1493" y="450"/>
                  </a:lnTo>
                  <a:lnTo>
                    <a:pt x="1518" y="461"/>
                  </a:lnTo>
                  <a:lnTo>
                    <a:pt x="1540" y="485"/>
                  </a:lnTo>
                  <a:lnTo>
                    <a:pt x="1652" y="448"/>
                  </a:lnTo>
                  <a:lnTo>
                    <a:pt x="1655" y="446"/>
                  </a:lnTo>
                  <a:lnTo>
                    <a:pt x="1648" y="432"/>
                  </a:lnTo>
                  <a:lnTo>
                    <a:pt x="1624" y="421"/>
                  </a:lnTo>
                  <a:lnTo>
                    <a:pt x="1605" y="398"/>
                  </a:lnTo>
                  <a:lnTo>
                    <a:pt x="1575" y="383"/>
                  </a:lnTo>
                  <a:lnTo>
                    <a:pt x="1566" y="332"/>
                  </a:lnTo>
                  <a:lnTo>
                    <a:pt x="1551" y="311"/>
                  </a:lnTo>
                  <a:lnTo>
                    <a:pt x="1546" y="290"/>
                  </a:lnTo>
                  <a:lnTo>
                    <a:pt x="1534" y="275"/>
                  </a:lnTo>
                  <a:lnTo>
                    <a:pt x="1527" y="276"/>
                  </a:lnTo>
                  <a:lnTo>
                    <a:pt x="1431" y="294"/>
                  </a:lnTo>
                  <a:lnTo>
                    <a:pt x="1353" y="272"/>
                  </a:lnTo>
                  <a:lnTo>
                    <a:pt x="1348" y="223"/>
                  </a:lnTo>
                  <a:lnTo>
                    <a:pt x="1335" y="198"/>
                  </a:lnTo>
                  <a:lnTo>
                    <a:pt x="1295" y="201"/>
                  </a:lnTo>
                  <a:lnTo>
                    <a:pt x="1253" y="229"/>
                  </a:lnTo>
                  <a:lnTo>
                    <a:pt x="1074" y="252"/>
                  </a:lnTo>
                  <a:lnTo>
                    <a:pt x="991" y="302"/>
                  </a:lnTo>
                  <a:lnTo>
                    <a:pt x="964" y="340"/>
                  </a:lnTo>
                  <a:lnTo>
                    <a:pt x="940" y="350"/>
                  </a:lnTo>
                  <a:lnTo>
                    <a:pt x="828" y="338"/>
                  </a:lnTo>
                  <a:lnTo>
                    <a:pt x="786" y="349"/>
                  </a:lnTo>
                  <a:lnTo>
                    <a:pt x="698" y="260"/>
                  </a:lnTo>
                  <a:lnTo>
                    <a:pt x="610" y="219"/>
                  </a:lnTo>
                  <a:lnTo>
                    <a:pt x="540" y="239"/>
                  </a:lnTo>
                  <a:lnTo>
                    <a:pt x="518" y="233"/>
                  </a:lnTo>
                  <a:lnTo>
                    <a:pt x="484" y="271"/>
                  </a:lnTo>
                  <a:lnTo>
                    <a:pt x="482" y="199"/>
                  </a:lnTo>
                  <a:lnTo>
                    <a:pt x="501" y="166"/>
                  </a:lnTo>
                  <a:lnTo>
                    <a:pt x="531" y="149"/>
                  </a:lnTo>
                  <a:lnTo>
                    <a:pt x="638" y="22"/>
                  </a:lnTo>
                  <a:lnTo>
                    <a:pt x="639" y="0"/>
                  </a:lnTo>
                  <a:lnTo>
                    <a:pt x="579" y="5"/>
                  </a:lnTo>
                  <a:lnTo>
                    <a:pt x="268" y="244"/>
                  </a:lnTo>
                  <a:lnTo>
                    <a:pt x="145" y="285"/>
                  </a:lnTo>
                  <a:lnTo>
                    <a:pt x="59" y="352"/>
                  </a:lnTo>
                  <a:lnTo>
                    <a:pt x="0" y="361"/>
                  </a:lnTo>
                  <a:lnTo>
                    <a:pt x="4" y="373"/>
                  </a:lnTo>
                  <a:lnTo>
                    <a:pt x="21" y="368"/>
                  </a:lnTo>
                  <a:lnTo>
                    <a:pt x="49" y="387"/>
                  </a:lnTo>
                  <a:lnTo>
                    <a:pt x="78" y="446"/>
                  </a:lnTo>
                  <a:lnTo>
                    <a:pt x="461" y="546"/>
                  </a:lnTo>
                  <a:lnTo>
                    <a:pt x="491" y="536"/>
                  </a:lnTo>
                  <a:lnTo>
                    <a:pt x="597" y="562"/>
                  </a:lnTo>
                  <a:lnTo>
                    <a:pt x="606" y="580"/>
                  </a:lnTo>
                  <a:lnTo>
                    <a:pt x="600" y="608"/>
                  </a:lnTo>
                  <a:lnTo>
                    <a:pt x="656" y="620"/>
                  </a:lnTo>
                  <a:lnTo>
                    <a:pt x="684" y="646"/>
                  </a:lnTo>
                  <a:lnTo>
                    <a:pt x="679" y="657"/>
                  </a:lnTo>
                  <a:lnTo>
                    <a:pt x="690" y="677"/>
                  </a:lnTo>
                  <a:lnTo>
                    <a:pt x="680" y="688"/>
                  </a:lnTo>
                  <a:lnTo>
                    <a:pt x="688" y="713"/>
                  </a:lnTo>
                  <a:lnTo>
                    <a:pt x="673" y="735"/>
                  </a:lnTo>
                  <a:lnTo>
                    <a:pt x="673" y="763"/>
                  </a:lnTo>
                  <a:lnTo>
                    <a:pt x="724" y="752"/>
                  </a:lnTo>
                  <a:lnTo>
                    <a:pt x="732" y="764"/>
                  </a:lnTo>
                  <a:lnTo>
                    <a:pt x="715" y="825"/>
                  </a:lnTo>
                  <a:lnTo>
                    <a:pt x="752" y="853"/>
                  </a:lnTo>
                  <a:lnTo>
                    <a:pt x="751" y="854"/>
                  </a:lnTo>
                  <a:lnTo>
                    <a:pt x="768" y="854"/>
                  </a:lnTo>
                  <a:lnTo>
                    <a:pt x="900" y="609"/>
                  </a:lnTo>
                  <a:lnTo>
                    <a:pt x="915" y="610"/>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02" name="Freeform 334">
              <a:extLst>
                <a:ext uri="{FF2B5EF4-FFF2-40B4-BE49-F238E27FC236}">
                  <a16:creationId xmlns:a16="http://schemas.microsoft.com/office/drawing/2014/main" id="{52C50C2D-BFEC-4782-94C4-05629CEF1722}"/>
                </a:ext>
              </a:extLst>
            </p:cNvPr>
            <p:cNvSpPr>
              <a:spLocks/>
            </p:cNvSpPr>
            <p:nvPr/>
          </p:nvSpPr>
          <p:spPr bwMode="auto">
            <a:xfrm>
              <a:off x="7239949" y="2072656"/>
              <a:ext cx="651236" cy="852024"/>
            </a:xfrm>
            <a:custGeom>
              <a:avLst/>
              <a:gdLst>
                <a:gd name="T0" fmla="*/ 2147483647 w 1141"/>
                <a:gd name="T1" fmla="*/ 2147483647 h 1487"/>
                <a:gd name="T2" fmla="*/ 2147483647 w 1141"/>
                <a:gd name="T3" fmla="*/ 2147483647 h 1487"/>
                <a:gd name="T4" fmla="*/ 2147483647 w 1141"/>
                <a:gd name="T5" fmla="*/ 2147483647 h 1487"/>
                <a:gd name="T6" fmla="*/ 2147483647 w 1141"/>
                <a:gd name="T7" fmla="*/ 2147483647 h 1487"/>
                <a:gd name="T8" fmla="*/ 2147483647 w 1141"/>
                <a:gd name="T9" fmla="*/ 2147483647 h 1487"/>
                <a:gd name="T10" fmla="*/ 2147483647 w 1141"/>
                <a:gd name="T11" fmla="*/ 2147483647 h 1487"/>
                <a:gd name="T12" fmla="*/ 2147483647 w 1141"/>
                <a:gd name="T13" fmla="*/ 2147483647 h 1487"/>
                <a:gd name="T14" fmla="*/ 2147483647 w 1141"/>
                <a:gd name="T15" fmla="*/ 2147483647 h 1487"/>
                <a:gd name="T16" fmla="*/ 2147483647 w 1141"/>
                <a:gd name="T17" fmla="*/ 2147483647 h 1487"/>
                <a:gd name="T18" fmla="*/ 2147483647 w 1141"/>
                <a:gd name="T19" fmla="*/ 2147483647 h 1487"/>
                <a:gd name="T20" fmla="*/ 2147483647 w 1141"/>
                <a:gd name="T21" fmla="*/ 2147483647 h 1487"/>
                <a:gd name="T22" fmla="*/ 2147483647 w 1141"/>
                <a:gd name="T23" fmla="*/ 2147483647 h 1487"/>
                <a:gd name="T24" fmla="*/ 2147483647 w 1141"/>
                <a:gd name="T25" fmla="*/ 2147483647 h 1487"/>
                <a:gd name="T26" fmla="*/ 2147483647 w 1141"/>
                <a:gd name="T27" fmla="*/ 2147483647 h 1487"/>
                <a:gd name="T28" fmla="*/ 2147483647 w 1141"/>
                <a:gd name="T29" fmla="*/ 2147483647 h 1487"/>
                <a:gd name="T30" fmla="*/ 2147483647 w 1141"/>
                <a:gd name="T31" fmla="*/ 2147483647 h 1487"/>
                <a:gd name="T32" fmla="*/ 2147483647 w 1141"/>
                <a:gd name="T33" fmla="*/ 2147483647 h 1487"/>
                <a:gd name="T34" fmla="*/ 2147483647 w 1141"/>
                <a:gd name="T35" fmla="*/ 2147483647 h 1487"/>
                <a:gd name="T36" fmla="*/ 2147483647 w 1141"/>
                <a:gd name="T37" fmla="*/ 2147483647 h 1487"/>
                <a:gd name="T38" fmla="*/ 2147483647 w 1141"/>
                <a:gd name="T39" fmla="*/ 0 h 1487"/>
                <a:gd name="T40" fmla="*/ 2147483647 w 1141"/>
                <a:gd name="T41" fmla="*/ 2147483647 h 1487"/>
                <a:gd name="T42" fmla="*/ 2147483647 w 1141"/>
                <a:gd name="T43" fmla="*/ 2147483647 h 1487"/>
                <a:gd name="T44" fmla="*/ 2147483647 w 1141"/>
                <a:gd name="T45" fmla="*/ 2147483647 h 1487"/>
                <a:gd name="T46" fmla="*/ 2147483647 w 1141"/>
                <a:gd name="T47" fmla="*/ 2147483647 h 1487"/>
                <a:gd name="T48" fmla="*/ 2147483647 w 1141"/>
                <a:gd name="T49" fmla="*/ 2147483647 h 1487"/>
                <a:gd name="T50" fmla="*/ 2147483647 w 1141"/>
                <a:gd name="T51" fmla="*/ 2147483647 h 1487"/>
                <a:gd name="T52" fmla="*/ 2147483647 w 1141"/>
                <a:gd name="T53" fmla="*/ 2147483647 h 1487"/>
                <a:gd name="T54" fmla="*/ 2147483647 w 1141"/>
                <a:gd name="T55" fmla="*/ 2147483647 h 1487"/>
                <a:gd name="T56" fmla="*/ 2147483647 w 1141"/>
                <a:gd name="T57" fmla="*/ 2147483647 h 1487"/>
                <a:gd name="T58" fmla="*/ 2147483647 w 1141"/>
                <a:gd name="T59" fmla="*/ 2147483647 h 1487"/>
                <a:gd name="T60" fmla="*/ 2147483647 w 1141"/>
                <a:gd name="T61" fmla="*/ 2147483647 h 1487"/>
                <a:gd name="T62" fmla="*/ 2147483647 w 1141"/>
                <a:gd name="T63" fmla="*/ 2147483647 h 1487"/>
                <a:gd name="T64" fmla="*/ 2147483647 w 1141"/>
                <a:gd name="T65" fmla="*/ 2147483647 h 1487"/>
                <a:gd name="T66" fmla="*/ 2147483647 w 1141"/>
                <a:gd name="T67" fmla="*/ 2147483647 h 14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41"/>
                <a:gd name="T103" fmla="*/ 0 h 1487"/>
                <a:gd name="T104" fmla="*/ 1141 w 1141"/>
                <a:gd name="T105" fmla="*/ 1487 h 14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41" h="1487">
                  <a:moveTo>
                    <a:pt x="1020" y="1301"/>
                  </a:moveTo>
                  <a:lnTo>
                    <a:pt x="1020" y="1300"/>
                  </a:lnTo>
                  <a:lnTo>
                    <a:pt x="1015" y="1244"/>
                  </a:lnTo>
                  <a:lnTo>
                    <a:pt x="1032" y="1184"/>
                  </a:lnTo>
                  <a:lnTo>
                    <a:pt x="1054" y="1154"/>
                  </a:lnTo>
                  <a:lnTo>
                    <a:pt x="1050" y="1121"/>
                  </a:lnTo>
                  <a:lnTo>
                    <a:pt x="1056" y="1093"/>
                  </a:lnTo>
                  <a:lnTo>
                    <a:pt x="1082" y="1060"/>
                  </a:lnTo>
                  <a:lnTo>
                    <a:pt x="1140" y="1052"/>
                  </a:lnTo>
                  <a:lnTo>
                    <a:pt x="1141" y="877"/>
                  </a:lnTo>
                  <a:lnTo>
                    <a:pt x="1129" y="858"/>
                  </a:lnTo>
                  <a:lnTo>
                    <a:pt x="1110" y="829"/>
                  </a:lnTo>
                  <a:lnTo>
                    <a:pt x="1073" y="674"/>
                  </a:lnTo>
                  <a:lnTo>
                    <a:pt x="976" y="536"/>
                  </a:lnTo>
                  <a:lnTo>
                    <a:pt x="862" y="589"/>
                  </a:lnTo>
                  <a:lnTo>
                    <a:pt x="854" y="598"/>
                  </a:lnTo>
                  <a:lnTo>
                    <a:pt x="833" y="678"/>
                  </a:lnTo>
                  <a:lnTo>
                    <a:pt x="774" y="721"/>
                  </a:lnTo>
                  <a:lnTo>
                    <a:pt x="740" y="712"/>
                  </a:lnTo>
                  <a:lnTo>
                    <a:pt x="726" y="693"/>
                  </a:lnTo>
                  <a:lnTo>
                    <a:pt x="750" y="599"/>
                  </a:lnTo>
                  <a:lnTo>
                    <a:pt x="810" y="537"/>
                  </a:lnTo>
                  <a:lnTo>
                    <a:pt x="825" y="488"/>
                  </a:lnTo>
                  <a:lnTo>
                    <a:pt x="849" y="452"/>
                  </a:lnTo>
                  <a:lnTo>
                    <a:pt x="857" y="423"/>
                  </a:lnTo>
                  <a:lnTo>
                    <a:pt x="818" y="278"/>
                  </a:lnTo>
                  <a:lnTo>
                    <a:pt x="800" y="247"/>
                  </a:lnTo>
                  <a:lnTo>
                    <a:pt x="793" y="210"/>
                  </a:lnTo>
                  <a:lnTo>
                    <a:pt x="804" y="190"/>
                  </a:lnTo>
                  <a:lnTo>
                    <a:pt x="812" y="186"/>
                  </a:lnTo>
                  <a:lnTo>
                    <a:pt x="775" y="128"/>
                  </a:lnTo>
                  <a:lnTo>
                    <a:pt x="740" y="103"/>
                  </a:lnTo>
                  <a:lnTo>
                    <a:pt x="665" y="84"/>
                  </a:lnTo>
                  <a:lnTo>
                    <a:pt x="635" y="64"/>
                  </a:lnTo>
                  <a:lnTo>
                    <a:pt x="611" y="58"/>
                  </a:lnTo>
                  <a:lnTo>
                    <a:pt x="547" y="17"/>
                  </a:lnTo>
                  <a:lnTo>
                    <a:pt x="519" y="9"/>
                  </a:lnTo>
                  <a:lnTo>
                    <a:pt x="490" y="19"/>
                  </a:lnTo>
                  <a:lnTo>
                    <a:pt x="480" y="10"/>
                  </a:lnTo>
                  <a:lnTo>
                    <a:pt x="425" y="0"/>
                  </a:lnTo>
                  <a:lnTo>
                    <a:pt x="371" y="12"/>
                  </a:lnTo>
                  <a:lnTo>
                    <a:pt x="350" y="44"/>
                  </a:lnTo>
                  <a:lnTo>
                    <a:pt x="361" y="94"/>
                  </a:lnTo>
                  <a:lnTo>
                    <a:pt x="387" y="124"/>
                  </a:lnTo>
                  <a:lnTo>
                    <a:pt x="380" y="138"/>
                  </a:lnTo>
                  <a:lnTo>
                    <a:pt x="279" y="183"/>
                  </a:lnTo>
                  <a:lnTo>
                    <a:pt x="280" y="301"/>
                  </a:lnTo>
                  <a:lnTo>
                    <a:pt x="257" y="311"/>
                  </a:lnTo>
                  <a:lnTo>
                    <a:pt x="243" y="342"/>
                  </a:lnTo>
                  <a:lnTo>
                    <a:pt x="236" y="328"/>
                  </a:lnTo>
                  <a:lnTo>
                    <a:pt x="223" y="265"/>
                  </a:lnTo>
                  <a:lnTo>
                    <a:pt x="210" y="241"/>
                  </a:lnTo>
                  <a:lnTo>
                    <a:pt x="189" y="257"/>
                  </a:lnTo>
                  <a:lnTo>
                    <a:pt x="165" y="289"/>
                  </a:lnTo>
                  <a:lnTo>
                    <a:pt x="107" y="334"/>
                  </a:lnTo>
                  <a:lnTo>
                    <a:pt x="102" y="378"/>
                  </a:lnTo>
                  <a:lnTo>
                    <a:pt x="80" y="412"/>
                  </a:lnTo>
                  <a:lnTo>
                    <a:pt x="79" y="553"/>
                  </a:lnTo>
                  <a:lnTo>
                    <a:pt x="86" y="570"/>
                  </a:lnTo>
                  <a:lnTo>
                    <a:pt x="61" y="593"/>
                  </a:lnTo>
                  <a:lnTo>
                    <a:pt x="42" y="791"/>
                  </a:lnTo>
                  <a:lnTo>
                    <a:pt x="139" y="988"/>
                  </a:lnTo>
                  <a:lnTo>
                    <a:pt x="146" y="1157"/>
                  </a:lnTo>
                  <a:lnTo>
                    <a:pt x="60" y="1439"/>
                  </a:lnTo>
                  <a:lnTo>
                    <a:pt x="0" y="1487"/>
                  </a:lnTo>
                  <a:lnTo>
                    <a:pt x="569" y="1438"/>
                  </a:lnTo>
                  <a:lnTo>
                    <a:pt x="572" y="1456"/>
                  </a:lnTo>
                  <a:lnTo>
                    <a:pt x="945" y="1413"/>
                  </a:lnTo>
                  <a:lnTo>
                    <a:pt x="1020" y="1301"/>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03" name="Freeform 260">
              <a:extLst>
                <a:ext uri="{FF2B5EF4-FFF2-40B4-BE49-F238E27FC236}">
                  <a16:creationId xmlns:a16="http://schemas.microsoft.com/office/drawing/2014/main" id="{8F7EB822-2B76-4DBB-B169-09A001355762}"/>
                </a:ext>
              </a:extLst>
            </p:cNvPr>
            <p:cNvSpPr>
              <a:spLocks/>
            </p:cNvSpPr>
            <p:nvPr/>
          </p:nvSpPr>
          <p:spPr bwMode="auto">
            <a:xfrm>
              <a:off x="7577628" y="4274664"/>
              <a:ext cx="889216" cy="947413"/>
            </a:xfrm>
            <a:custGeom>
              <a:avLst/>
              <a:gdLst>
                <a:gd name="T0" fmla="*/ 2147483647 w 1560"/>
                <a:gd name="T1" fmla="*/ 2147483647 h 1651"/>
                <a:gd name="T2" fmla="*/ 2147483647 w 1560"/>
                <a:gd name="T3" fmla="*/ 2147483647 h 1651"/>
                <a:gd name="T4" fmla="*/ 2147483647 w 1560"/>
                <a:gd name="T5" fmla="*/ 2147483647 h 1651"/>
                <a:gd name="T6" fmla="*/ 2147483647 w 1560"/>
                <a:gd name="T7" fmla="*/ 2147483647 h 1651"/>
                <a:gd name="T8" fmla="*/ 2147483647 w 1560"/>
                <a:gd name="T9" fmla="*/ 2147483647 h 1651"/>
                <a:gd name="T10" fmla="*/ 2147483647 w 1560"/>
                <a:gd name="T11" fmla="*/ 2147483647 h 1651"/>
                <a:gd name="T12" fmla="*/ 2147483647 w 1560"/>
                <a:gd name="T13" fmla="*/ 2147483647 h 1651"/>
                <a:gd name="T14" fmla="*/ 2147483647 w 1560"/>
                <a:gd name="T15" fmla="*/ 2147483647 h 1651"/>
                <a:gd name="T16" fmla="*/ 2147483647 w 1560"/>
                <a:gd name="T17" fmla="*/ 2147483647 h 1651"/>
                <a:gd name="T18" fmla="*/ 2147483647 w 1560"/>
                <a:gd name="T19" fmla="*/ 2147483647 h 1651"/>
                <a:gd name="T20" fmla="*/ 2147483647 w 1560"/>
                <a:gd name="T21" fmla="*/ 2147483647 h 1651"/>
                <a:gd name="T22" fmla="*/ 2147483647 w 1560"/>
                <a:gd name="T23" fmla="*/ 2147483647 h 1651"/>
                <a:gd name="T24" fmla="*/ 2147483647 w 1560"/>
                <a:gd name="T25" fmla="*/ 2147483647 h 1651"/>
                <a:gd name="T26" fmla="*/ 2147483647 w 1560"/>
                <a:gd name="T27" fmla="*/ 2147483647 h 1651"/>
                <a:gd name="T28" fmla="*/ 2147483647 w 1560"/>
                <a:gd name="T29" fmla="*/ 2147483647 h 1651"/>
                <a:gd name="T30" fmla="*/ 2147483647 w 1560"/>
                <a:gd name="T31" fmla="*/ 2147483647 h 1651"/>
                <a:gd name="T32" fmla="*/ 2147483647 w 1560"/>
                <a:gd name="T33" fmla="*/ 2147483647 h 1651"/>
                <a:gd name="T34" fmla="*/ 2147483647 w 1560"/>
                <a:gd name="T35" fmla="*/ 2147483647 h 1651"/>
                <a:gd name="T36" fmla="*/ 2147483647 w 1560"/>
                <a:gd name="T37" fmla="*/ 2147483647 h 1651"/>
                <a:gd name="T38" fmla="*/ 2147483647 w 1560"/>
                <a:gd name="T39" fmla="*/ 2147483647 h 1651"/>
                <a:gd name="T40" fmla="*/ 2147483647 w 1560"/>
                <a:gd name="T41" fmla="*/ 2147483647 h 1651"/>
                <a:gd name="T42" fmla="*/ 2147483647 w 1560"/>
                <a:gd name="T43" fmla="*/ 2147483647 h 1651"/>
                <a:gd name="T44" fmla="*/ 2147483647 w 1560"/>
                <a:gd name="T45" fmla="*/ 2147483647 h 1651"/>
                <a:gd name="T46" fmla="*/ 2147483647 w 1560"/>
                <a:gd name="T47" fmla="*/ 2147483647 h 1651"/>
                <a:gd name="T48" fmla="*/ 2147483647 w 1560"/>
                <a:gd name="T49" fmla="*/ 2147483647 h 1651"/>
                <a:gd name="T50" fmla="*/ 2147483647 w 1560"/>
                <a:gd name="T51" fmla="*/ 2147483647 h 1651"/>
                <a:gd name="T52" fmla="*/ 2147483647 w 1560"/>
                <a:gd name="T53" fmla="*/ 2147483647 h 1651"/>
                <a:gd name="T54" fmla="*/ 2147483647 w 1560"/>
                <a:gd name="T55" fmla="*/ 2147483647 h 1651"/>
                <a:gd name="T56" fmla="*/ 2147483647 w 1560"/>
                <a:gd name="T57" fmla="*/ 2147483647 h 1651"/>
                <a:gd name="T58" fmla="*/ 2147483647 w 1560"/>
                <a:gd name="T59" fmla="*/ 2147483647 h 1651"/>
                <a:gd name="T60" fmla="*/ 2147483647 w 1560"/>
                <a:gd name="T61" fmla="*/ 2147483647 h 1651"/>
                <a:gd name="T62" fmla="*/ 2147483647 w 1560"/>
                <a:gd name="T63" fmla="*/ 0 h 1651"/>
                <a:gd name="T64" fmla="*/ 0 w 1560"/>
                <a:gd name="T65" fmla="*/ 2147483647 h 1651"/>
                <a:gd name="T66" fmla="*/ 2147483647 w 1560"/>
                <a:gd name="T67" fmla="*/ 2147483647 h 1651"/>
                <a:gd name="T68" fmla="*/ 2147483647 w 1560"/>
                <a:gd name="T69" fmla="*/ 2147483647 h 1651"/>
                <a:gd name="T70" fmla="*/ 2147483647 w 1560"/>
                <a:gd name="T71" fmla="*/ 2147483647 h 1651"/>
                <a:gd name="T72" fmla="*/ 2147483647 w 1560"/>
                <a:gd name="T73" fmla="*/ 2147483647 h 1651"/>
                <a:gd name="T74" fmla="*/ 2147483647 w 1560"/>
                <a:gd name="T75" fmla="*/ 2147483647 h 1651"/>
                <a:gd name="T76" fmla="*/ 2147483647 w 1560"/>
                <a:gd name="T77" fmla="*/ 2147483647 h 1651"/>
                <a:gd name="T78" fmla="*/ 2147483647 w 1560"/>
                <a:gd name="T79" fmla="*/ 2147483647 h 1651"/>
                <a:gd name="T80" fmla="*/ 2147483647 w 1560"/>
                <a:gd name="T81" fmla="*/ 2147483647 h 1651"/>
                <a:gd name="T82" fmla="*/ 2147483647 w 1560"/>
                <a:gd name="T83" fmla="*/ 2147483647 h 1651"/>
                <a:gd name="T84" fmla="*/ 2147483647 w 1560"/>
                <a:gd name="T85" fmla="*/ 2147483647 h 1651"/>
                <a:gd name="T86" fmla="*/ 2147483647 w 1560"/>
                <a:gd name="T87" fmla="*/ 2147483647 h 1651"/>
                <a:gd name="T88" fmla="*/ 2147483647 w 1560"/>
                <a:gd name="T89" fmla="*/ 2147483647 h 1651"/>
                <a:gd name="T90" fmla="*/ 2147483647 w 1560"/>
                <a:gd name="T91" fmla="*/ 2147483647 h 1651"/>
                <a:gd name="T92" fmla="*/ 2147483647 w 1560"/>
                <a:gd name="T93" fmla="*/ 2147483647 h 1651"/>
                <a:gd name="T94" fmla="*/ 2147483647 w 1560"/>
                <a:gd name="T95" fmla="*/ 2147483647 h 1651"/>
                <a:gd name="T96" fmla="*/ 2147483647 w 1560"/>
                <a:gd name="T97" fmla="*/ 2147483647 h 1651"/>
                <a:gd name="T98" fmla="*/ 2147483647 w 1560"/>
                <a:gd name="T99" fmla="*/ 2147483647 h 1651"/>
                <a:gd name="T100" fmla="*/ 2147483647 w 1560"/>
                <a:gd name="T101" fmla="*/ 2147483647 h 16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60"/>
                <a:gd name="T154" fmla="*/ 0 h 1651"/>
                <a:gd name="T155" fmla="*/ 1560 w 1560"/>
                <a:gd name="T156" fmla="*/ 1651 h 16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60" h="1651">
                  <a:moveTo>
                    <a:pt x="1439" y="1495"/>
                  </a:moveTo>
                  <a:lnTo>
                    <a:pt x="1429" y="1404"/>
                  </a:lnTo>
                  <a:lnTo>
                    <a:pt x="1544" y="999"/>
                  </a:lnTo>
                  <a:lnTo>
                    <a:pt x="1560" y="993"/>
                  </a:lnTo>
                  <a:lnTo>
                    <a:pt x="1481" y="967"/>
                  </a:lnTo>
                  <a:lnTo>
                    <a:pt x="1473" y="897"/>
                  </a:lnTo>
                  <a:lnTo>
                    <a:pt x="1429" y="829"/>
                  </a:lnTo>
                  <a:lnTo>
                    <a:pt x="1374" y="803"/>
                  </a:lnTo>
                  <a:lnTo>
                    <a:pt x="1367" y="756"/>
                  </a:lnTo>
                  <a:lnTo>
                    <a:pt x="1327" y="686"/>
                  </a:lnTo>
                  <a:lnTo>
                    <a:pt x="1327" y="664"/>
                  </a:lnTo>
                  <a:lnTo>
                    <a:pt x="1238" y="624"/>
                  </a:lnTo>
                  <a:lnTo>
                    <a:pt x="1234" y="605"/>
                  </a:lnTo>
                  <a:lnTo>
                    <a:pt x="1207" y="593"/>
                  </a:lnTo>
                  <a:lnTo>
                    <a:pt x="1204" y="571"/>
                  </a:lnTo>
                  <a:lnTo>
                    <a:pt x="1175" y="557"/>
                  </a:lnTo>
                  <a:lnTo>
                    <a:pt x="1172" y="517"/>
                  </a:lnTo>
                  <a:lnTo>
                    <a:pt x="1081" y="459"/>
                  </a:lnTo>
                  <a:lnTo>
                    <a:pt x="1080" y="459"/>
                  </a:lnTo>
                  <a:lnTo>
                    <a:pt x="1044" y="410"/>
                  </a:lnTo>
                  <a:lnTo>
                    <a:pt x="959" y="366"/>
                  </a:lnTo>
                  <a:lnTo>
                    <a:pt x="946" y="344"/>
                  </a:lnTo>
                  <a:lnTo>
                    <a:pt x="947" y="344"/>
                  </a:lnTo>
                  <a:lnTo>
                    <a:pt x="897" y="295"/>
                  </a:lnTo>
                  <a:lnTo>
                    <a:pt x="861" y="229"/>
                  </a:lnTo>
                  <a:lnTo>
                    <a:pt x="862" y="231"/>
                  </a:lnTo>
                  <a:lnTo>
                    <a:pt x="838" y="189"/>
                  </a:lnTo>
                  <a:lnTo>
                    <a:pt x="795" y="192"/>
                  </a:lnTo>
                  <a:lnTo>
                    <a:pt x="685" y="121"/>
                  </a:lnTo>
                  <a:lnTo>
                    <a:pt x="713" y="58"/>
                  </a:lnTo>
                  <a:lnTo>
                    <a:pt x="743" y="34"/>
                  </a:lnTo>
                  <a:lnTo>
                    <a:pt x="749" y="0"/>
                  </a:lnTo>
                  <a:lnTo>
                    <a:pt x="0" y="85"/>
                  </a:lnTo>
                  <a:lnTo>
                    <a:pt x="245" y="933"/>
                  </a:lnTo>
                  <a:lnTo>
                    <a:pt x="297" y="1009"/>
                  </a:lnTo>
                  <a:lnTo>
                    <a:pt x="290" y="1042"/>
                  </a:lnTo>
                  <a:lnTo>
                    <a:pt x="323" y="1062"/>
                  </a:lnTo>
                  <a:lnTo>
                    <a:pt x="281" y="1119"/>
                  </a:lnTo>
                  <a:lnTo>
                    <a:pt x="277" y="1203"/>
                  </a:lnTo>
                  <a:lnTo>
                    <a:pt x="301" y="1265"/>
                  </a:lnTo>
                  <a:lnTo>
                    <a:pt x="303" y="1468"/>
                  </a:lnTo>
                  <a:lnTo>
                    <a:pt x="360" y="1589"/>
                  </a:lnTo>
                  <a:lnTo>
                    <a:pt x="392" y="1628"/>
                  </a:lnTo>
                  <a:lnTo>
                    <a:pt x="1222" y="1582"/>
                  </a:lnTo>
                  <a:lnTo>
                    <a:pt x="1236" y="1634"/>
                  </a:lnTo>
                  <a:lnTo>
                    <a:pt x="1252" y="1651"/>
                  </a:lnTo>
                  <a:lnTo>
                    <a:pt x="1290" y="1643"/>
                  </a:lnTo>
                  <a:lnTo>
                    <a:pt x="1292" y="1571"/>
                  </a:lnTo>
                  <a:lnTo>
                    <a:pt x="1274" y="1511"/>
                  </a:lnTo>
                  <a:lnTo>
                    <a:pt x="1293" y="1479"/>
                  </a:lnTo>
                  <a:lnTo>
                    <a:pt x="1439" y="1495"/>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04" name="Freeform 264">
              <a:extLst>
                <a:ext uri="{FF2B5EF4-FFF2-40B4-BE49-F238E27FC236}">
                  <a16:creationId xmlns:a16="http://schemas.microsoft.com/office/drawing/2014/main" id="{FA6806AF-E21F-480F-A5EA-0AE0F4258D36}"/>
                </a:ext>
              </a:extLst>
            </p:cNvPr>
            <p:cNvSpPr>
              <a:spLocks/>
            </p:cNvSpPr>
            <p:nvPr/>
          </p:nvSpPr>
          <p:spPr bwMode="auto">
            <a:xfrm>
              <a:off x="6587108" y="4360348"/>
              <a:ext cx="590132" cy="1013697"/>
            </a:xfrm>
            <a:custGeom>
              <a:avLst/>
              <a:gdLst>
                <a:gd name="T0" fmla="*/ 2147483647 w 1034"/>
                <a:gd name="T1" fmla="*/ 2147483647 h 1766"/>
                <a:gd name="T2" fmla="*/ 2147483647 w 1034"/>
                <a:gd name="T3" fmla="*/ 2147483647 h 1766"/>
                <a:gd name="T4" fmla="*/ 2147483647 w 1034"/>
                <a:gd name="T5" fmla="*/ 2147483647 h 1766"/>
                <a:gd name="T6" fmla="*/ 2147483647 w 1034"/>
                <a:gd name="T7" fmla="*/ 2147483647 h 1766"/>
                <a:gd name="T8" fmla="*/ 2147483647 w 1034"/>
                <a:gd name="T9" fmla="*/ 2147483647 h 1766"/>
                <a:gd name="T10" fmla="*/ 2147483647 w 1034"/>
                <a:gd name="T11" fmla="*/ 2147483647 h 1766"/>
                <a:gd name="T12" fmla="*/ 2147483647 w 1034"/>
                <a:gd name="T13" fmla="*/ 2147483647 h 1766"/>
                <a:gd name="T14" fmla="*/ 2147483647 w 1034"/>
                <a:gd name="T15" fmla="*/ 2147483647 h 1766"/>
                <a:gd name="T16" fmla="*/ 2147483647 w 1034"/>
                <a:gd name="T17" fmla="*/ 2147483647 h 1766"/>
                <a:gd name="T18" fmla="*/ 2147483647 w 1034"/>
                <a:gd name="T19" fmla="*/ 2147483647 h 1766"/>
                <a:gd name="T20" fmla="*/ 0 w 1034"/>
                <a:gd name="T21" fmla="*/ 2147483647 h 1766"/>
                <a:gd name="T22" fmla="*/ 2147483647 w 1034"/>
                <a:gd name="T23" fmla="*/ 2147483647 h 1766"/>
                <a:gd name="T24" fmla="*/ 0 w 1034"/>
                <a:gd name="T25" fmla="*/ 2147483647 h 1766"/>
                <a:gd name="T26" fmla="*/ 2147483647 w 1034"/>
                <a:gd name="T27" fmla="*/ 2147483647 h 1766"/>
                <a:gd name="T28" fmla="*/ 2147483647 w 1034"/>
                <a:gd name="T29" fmla="*/ 2147483647 h 1766"/>
                <a:gd name="T30" fmla="*/ 2147483647 w 1034"/>
                <a:gd name="T31" fmla="*/ 2147483647 h 1766"/>
                <a:gd name="T32" fmla="*/ 2147483647 w 1034"/>
                <a:gd name="T33" fmla="*/ 2147483647 h 1766"/>
                <a:gd name="T34" fmla="*/ 2147483647 w 1034"/>
                <a:gd name="T35" fmla="*/ 2147483647 h 1766"/>
                <a:gd name="T36" fmla="*/ 2147483647 w 1034"/>
                <a:gd name="T37" fmla="*/ 2147483647 h 1766"/>
                <a:gd name="T38" fmla="*/ 2147483647 w 1034"/>
                <a:gd name="T39" fmla="*/ 2147483647 h 1766"/>
                <a:gd name="T40" fmla="*/ 2147483647 w 1034"/>
                <a:gd name="T41" fmla="*/ 2147483647 h 1766"/>
                <a:gd name="T42" fmla="*/ 2147483647 w 1034"/>
                <a:gd name="T43" fmla="*/ 2147483647 h 1766"/>
                <a:gd name="T44" fmla="*/ 2147483647 w 1034"/>
                <a:gd name="T45" fmla="*/ 2147483647 h 1766"/>
                <a:gd name="T46" fmla="*/ 2147483647 w 1034"/>
                <a:gd name="T47" fmla="*/ 2147483647 h 1766"/>
                <a:gd name="T48" fmla="*/ 2147483647 w 1034"/>
                <a:gd name="T49" fmla="*/ 2147483647 h 1766"/>
                <a:gd name="T50" fmla="*/ 2147483647 w 1034"/>
                <a:gd name="T51" fmla="*/ 2147483647 h 1766"/>
                <a:gd name="T52" fmla="*/ 2147483647 w 1034"/>
                <a:gd name="T53" fmla="*/ 2147483647 h 1766"/>
                <a:gd name="T54" fmla="*/ 2147483647 w 1034"/>
                <a:gd name="T55" fmla="*/ 2147483647 h 1766"/>
                <a:gd name="T56" fmla="*/ 2147483647 w 1034"/>
                <a:gd name="T57" fmla="*/ 2147483647 h 1766"/>
                <a:gd name="T58" fmla="*/ 2147483647 w 1034"/>
                <a:gd name="T59" fmla="*/ 2147483647 h 1766"/>
                <a:gd name="T60" fmla="*/ 2147483647 w 1034"/>
                <a:gd name="T61" fmla="*/ 2147483647 h 1766"/>
                <a:gd name="T62" fmla="*/ 2147483647 w 1034"/>
                <a:gd name="T63" fmla="*/ 2147483647 h 1766"/>
                <a:gd name="T64" fmla="*/ 2147483647 w 1034"/>
                <a:gd name="T65" fmla="*/ 2147483647 h 1766"/>
                <a:gd name="T66" fmla="*/ 2147483647 w 1034"/>
                <a:gd name="T67" fmla="*/ 2147483647 h 1766"/>
                <a:gd name="T68" fmla="*/ 2147483647 w 1034"/>
                <a:gd name="T69" fmla="*/ 2147483647 h 1766"/>
                <a:gd name="T70" fmla="*/ 2147483647 w 1034"/>
                <a:gd name="T71" fmla="*/ 2147483647 h 1766"/>
                <a:gd name="T72" fmla="*/ 2147483647 w 1034"/>
                <a:gd name="T73" fmla="*/ 2147483647 h 1766"/>
                <a:gd name="T74" fmla="*/ 2147483647 w 1034"/>
                <a:gd name="T75" fmla="*/ 2147483647 h 1766"/>
                <a:gd name="T76" fmla="*/ 2147483647 w 1034"/>
                <a:gd name="T77" fmla="*/ 2147483647 h 1766"/>
                <a:gd name="T78" fmla="*/ 2147483647 w 1034"/>
                <a:gd name="T79" fmla="*/ 2147483647 h 1766"/>
                <a:gd name="T80" fmla="*/ 2147483647 w 1034"/>
                <a:gd name="T81" fmla="*/ 2147483647 h 1766"/>
                <a:gd name="T82" fmla="*/ 2147483647 w 1034"/>
                <a:gd name="T83" fmla="*/ 2147483647 h 1766"/>
                <a:gd name="T84" fmla="*/ 2147483647 w 1034"/>
                <a:gd name="T85" fmla="*/ 2147483647 h 1766"/>
                <a:gd name="T86" fmla="*/ 2147483647 w 1034"/>
                <a:gd name="T87" fmla="*/ 2147483647 h 1766"/>
                <a:gd name="T88" fmla="*/ 2147483647 w 1034"/>
                <a:gd name="T89" fmla="*/ 2147483647 h 1766"/>
                <a:gd name="T90" fmla="*/ 2147483647 w 1034"/>
                <a:gd name="T91" fmla="*/ 2147483647 h 1766"/>
                <a:gd name="T92" fmla="*/ 2147483647 w 1034"/>
                <a:gd name="T93" fmla="*/ 2147483647 h 1766"/>
                <a:gd name="T94" fmla="*/ 2147483647 w 1034"/>
                <a:gd name="T95" fmla="*/ 2147483647 h 1766"/>
                <a:gd name="T96" fmla="*/ 2147483647 w 1034"/>
                <a:gd name="T97" fmla="*/ 2147483647 h 1766"/>
                <a:gd name="T98" fmla="*/ 2147483647 w 1034"/>
                <a:gd name="T99" fmla="*/ 2147483647 h 1766"/>
                <a:gd name="T100" fmla="*/ 2147483647 w 1034"/>
                <a:gd name="T101" fmla="*/ 2147483647 h 1766"/>
                <a:gd name="T102" fmla="*/ 2147483647 w 1034"/>
                <a:gd name="T103" fmla="*/ 2147483647 h 1766"/>
                <a:gd name="T104" fmla="*/ 2147483647 w 1034"/>
                <a:gd name="T105" fmla="*/ 2147483647 h 1766"/>
                <a:gd name="T106" fmla="*/ 2147483647 w 1034"/>
                <a:gd name="T107" fmla="*/ 2147483647 h 1766"/>
                <a:gd name="T108" fmla="*/ 2147483647 w 1034"/>
                <a:gd name="T109" fmla="*/ 2147483647 h 1766"/>
                <a:gd name="T110" fmla="*/ 2147483647 w 1034"/>
                <a:gd name="T111" fmla="*/ 2147483647 h 1766"/>
                <a:gd name="T112" fmla="*/ 2147483647 w 1034"/>
                <a:gd name="T113" fmla="*/ 0 h 1766"/>
                <a:gd name="T114" fmla="*/ 2147483647 w 1034"/>
                <a:gd name="T115" fmla="*/ 2147483647 h 1766"/>
                <a:gd name="T116" fmla="*/ 2147483647 w 1034"/>
                <a:gd name="T117" fmla="*/ 2147483647 h 17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34"/>
                <a:gd name="T178" fmla="*/ 0 h 1766"/>
                <a:gd name="T179" fmla="*/ 1034 w 1034"/>
                <a:gd name="T180" fmla="*/ 1766 h 17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34" h="1766">
                  <a:moveTo>
                    <a:pt x="1034" y="1693"/>
                  </a:moveTo>
                  <a:lnTo>
                    <a:pt x="843" y="1694"/>
                  </a:lnTo>
                  <a:lnTo>
                    <a:pt x="779" y="1738"/>
                  </a:lnTo>
                  <a:lnTo>
                    <a:pt x="730" y="1727"/>
                  </a:lnTo>
                  <a:lnTo>
                    <a:pt x="660" y="1766"/>
                  </a:lnTo>
                  <a:lnTo>
                    <a:pt x="632" y="1692"/>
                  </a:lnTo>
                  <a:lnTo>
                    <a:pt x="590" y="1657"/>
                  </a:lnTo>
                  <a:lnTo>
                    <a:pt x="574" y="1618"/>
                  </a:lnTo>
                  <a:lnTo>
                    <a:pt x="602" y="1497"/>
                  </a:lnTo>
                  <a:lnTo>
                    <a:pt x="2" y="1525"/>
                  </a:lnTo>
                  <a:lnTo>
                    <a:pt x="0" y="1527"/>
                  </a:lnTo>
                  <a:lnTo>
                    <a:pt x="25" y="1498"/>
                  </a:lnTo>
                  <a:lnTo>
                    <a:pt x="0" y="1429"/>
                  </a:lnTo>
                  <a:lnTo>
                    <a:pt x="39" y="1414"/>
                  </a:lnTo>
                  <a:lnTo>
                    <a:pt x="47" y="1375"/>
                  </a:lnTo>
                  <a:lnTo>
                    <a:pt x="35" y="1337"/>
                  </a:lnTo>
                  <a:lnTo>
                    <a:pt x="64" y="1310"/>
                  </a:lnTo>
                  <a:lnTo>
                    <a:pt x="83" y="1219"/>
                  </a:lnTo>
                  <a:lnTo>
                    <a:pt x="164" y="1147"/>
                  </a:lnTo>
                  <a:lnTo>
                    <a:pt x="158" y="1102"/>
                  </a:lnTo>
                  <a:lnTo>
                    <a:pt x="179" y="1101"/>
                  </a:lnTo>
                  <a:lnTo>
                    <a:pt x="215" y="1032"/>
                  </a:lnTo>
                  <a:lnTo>
                    <a:pt x="152" y="983"/>
                  </a:lnTo>
                  <a:lnTo>
                    <a:pt x="152" y="949"/>
                  </a:lnTo>
                  <a:lnTo>
                    <a:pt x="129" y="916"/>
                  </a:lnTo>
                  <a:lnTo>
                    <a:pt x="158" y="897"/>
                  </a:lnTo>
                  <a:lnTo>
                    <a:pt x="131" y="875"/>
                  </a:lnTo>
                  <a:lnTo>
                    <a:pt x="154" y="814"/>
                  </a:lnTo>
                  <a:lnTo>
                    <a:pt x="124" y="798"/>
                  </a:lnTo>
                  <a:lnTo>
                    <a:pt x="129" y="783"/>
                  </a:lnTo>
                  <a:lnTo>
                    <a:pt x="125" y="743"/>
                  </a:lnTo>
                  <a:lnTo>
                    <a:pt x="144" y="723"/>
                  </a:lnTo>
                  <a:lnTo>
                    <a:pt x="139" y="689"/>
                  </a:lnTo>
                  <a:lnTo>
                    <a:pt x="115" y="673"/>
                  </a:lnTo>
                  <a:lnTo>
                    <a:pt x="128" y="613"/>
                  </a:lnTo>
                  <a:lnTo>
                    <a:pt x="96" y="585"/>
                  </a:lnTo>
                  <a:lnTo>
                    <a:pt x="118" y="575"/>
                  </a:lnTo>
                  <a:lnTo>
                    <a:pt x="120" y="558"/>
                  </a:lnTo>
                  <a:lnTo>
                    <a:pt x="95" y="539"/>
                  </a:lnTo>
                  <a:lnTo>
                    <a:pt x="143" y="497"/>
                  </a:lnTo>
                  <a:lnTo>
                    <a:pt x="152" y="442"/>
                  </a:lnTo>
                  <a:lnTo>
                    <a:pt x="133" y="426"/>
                  </a:lnTo>
                  <a:lnTo>
                    <a:pt x="194" y="399"/>
                  </a:lnTo>
                  <a:lnTo>
                    <a:pt x="196" y="381"/>
                  </a:lnTo>
                  <a:lnTo>
                    <a:pt x="169" y="364"/>
                  </a:lnTo>
                  <a:lnTo>
                    <a:pt x="197" y="343"/>
                  </a:lnTo>
                  <a:lnTo>
                    <a:pt x="207" y="314"/>
                  </a:lnTo>
                  <a:lnTo>
                    <a:pt x="224" y="314"/>
                  </a:lnTo>
                  <a:lnTo>
                    <a:pt x="223" y="281"/>
                  </a:lnTo>
                  <a:lnTo>
                    <a:pt x="277" y="259"/>
                  </a:lnTo>
                  <a:lnTo>
                    <a:pt x="270" y="184"/>
                  </a:lnTo>
                  <a:lnTo>
                    <a:pt x="280" y="145"/>
                  </a:lnTo>
                  <a:lnTo>
                    <a:pt x="308" y="141"/>
                  </a:lnTo>
                  <a:lnTo>
                    <a:pt x="306" y="112"/>
                  </a:lnTo>
                  <a:lnTo>
                    <a:pt x="363" y="74"/>
                  </a:lnTo>
                  <a:lnTo>
                    <a:pt x="349" y="37"/>
                  </a:lnTo>
                  <a:lnTo>
                    <a:pt x="979" y="0"/>
                  </a:lnTo>
                  <a:lnTo>
                    <a:pt x="1013" y="37"/>
                  </a:lnTo>
                  <a:lnTo>
                    <a:pt x="1034" y="1693"/>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05" name="Freeform 306">
              <a:extLst>
                <a:ext uri="{FF2B5EF4-FFF2-40B4-BE49-F238E27FC236}">
                  <a16:creationId xmlns:a16="http://schemas.microsoft.com/office/drawing/2014/main" id="{DBBA0376-2410-45AB-B302-FEDDD3B456B4}"/>
                </a:ext>
              </a:extLst>
            </p:cNvPr>
            <p:cNvSpPr>
              <a:spLocks/>
            </p:cNvSpPr>
            <p:nvPr/>
          </p:nvSpPr>
          <p:spPr bwMode="auto">
            <a:xfrm>
              <a:off x="6784891" y="3896347"/>
              <a:ext cx="1413419" cy="486639"/>
            </a:xfrm>
            <a:custGeom>
              <a:avLst/>
              <a:gdLst>
                <a:gd name="T0" fmla="*/ 2147483647 w 2480"/>
                <a:gd name="T1" fmla="*/ 0 h 848"/>
                <a:gd name="T2" fmla="*/ 2147483647 w 2480"/>
                <a:gd name="T3" fmla="*/ 2147483647 h 848"/>
                <a:gd name="T4" fmla="*/ 2147483647 w 2480"/>
                <a:gd name="T5" fmla="*/ 2147483647 h 848"/>
                <a:gd name="T6" fmla="*/ 2147483647 w 2480"/>
                <a:gd name="T7" fmla="*/ 2147483647 h 848"/>
                <a:gd name="T8" fmla="*/ 2147483647 w 2480"/>
                <a:gd name="T9" fmla="*/ 2147483647 h 848"/>
                <a:gd name="T10" fmla="*/ 2147483647 w 2480"/>
                <a:gd name="T11" fmla="*/ 2147483647 h 848"/>
                <a:gd name="T12" fmla="*/ 2147483647 w 2480"/>
                <a:gd name="T13" fmla="*/ 2147483647 h 848"/>
                <a:gd name="T14" fmla="*/ 2147483647 w 2480"/>
                <a:gd name="T15" fmla="*/ 2147483647 h 848"/>
                <a:gd name="T16" fmla="*/ 2147483647 w 2480"/>
                <a:gd name="T17" fmla="*/ 2147483647 h 848"/>
                <a:gd name="T18" fmla="*/ 2147483647 w 2480"/>
                <a:gd name="T19" fmla="*/ 2147483647 h 848"/>
                <a:gd name="T20" fmla="*/ 2147483647 w 2480"/>
                <a:gd name="T21" fmla="*/ 2147483647 h 848"/>
                <a:gd name="T22" fmla="*/ 2147483647 w 2480"/>
                <a:gd name="T23" fmla="*/ 2147483647 h 848"/>
                <a:gd name="T24" fmla="*/ 2147483647 w 2480"/>
                <a:gd name="T25" fmla="*/ 2147483647 h 848"/>
                <a:gd name="T26" fmla="*/ 2147483647 w 2480"/>
                <a:gd name="T27" fmla="*/ 2147483647 h 848"/>
                <a:gd name="T28" fmla="*/ 2147483647 w 2480"/>
                <a:gd name="T29" fmla="*/ 2147483647 h 848"/>
                <a:gd name="T30" fmla="*/ 2147483647 w 2480"/>
                <a:gd name="T31" fmla="*/ 2147483647 h 848"/>
                <a:gd name="T32" fmla="*/ 2147483647 w 2480"/>
                <a:gd name="T33" fmla="*/ 2147483647 h 848"/>
                <a:gd name="T34" fmla="*/ 2147483647 w 2480"/>
                <a:gd name="T35" fmla="*/ 2147483647 h 848"/>
                <a:gd name="T36" fmla="*/ 2147483647 w 2480"/>
                <a:gd name="T37" fmla="*/ 2147483647 h 848"/>
                <a:gd name="T38" fmla="*/ 2147483647 w 2480"/>
                <a:gd name="T39" fmla="*/ 2147483647 h 848"/>
                <a:gd name="T40" fmla="*/ 2147483647 w 2480"/>
                <a:gd name="T41" fmla="*/ 2147483647 h 848"/>
                <a:gd name="T42" fmla="*/ 2147483647 w 2480"/>
                <a:gd name="T43" fmla="*/ 2147483647 h 848"/>
                <a:gd name="T44" fmla="*/ 2147483647 w 2480"/>
                <a:gd name="T45" fmla="*/ 2147483647 h 848"/>
                <a:gd name="T46" fmla="*/ 2147483647 w 2480"/>
                <a:gd name="T47" fmla="*/ 2147483647 h 848"/>
                <a:gd name="T48" fmla="*/ 2147483647 w 2480"/>
                <a:gd name="T49" fmla="*/ 2147483647 h 848"/>
                <a:gd name="T50" fmla="*/ 2147483647 w 2480"/>
                <a:gd name="T51" fmla="*/ 2147483647 h 848"/>
                <a:gd name="T52" fmla="*/ 2147483647 w 2480"/>
                <a:gd name="T53" fmla="*/ 2147483647 h 848"/>
                <a:gd name="T54" fmla="*/ 2147483647 w 2480"/>
                <a:gd name="T55" fmla="*/ 2147483647 h 848"/>
                <a:gd name="T56" fmla="*/ 2147483647 w 2480"/>
                <a:gd name="T57" fmla="*/ 2147483647 h 848"/>
                <a:gd name="T58" fmla="*/ 2147483647 w 2480"/>
                <a:gd name="T59" fmla="*/ 2147483647 h 848"/>
                <a:gd name="T60" fmla="*/ 2147483647 w 2480"/>
                <a:gd name="T61" fmla="*/ 2147483647 h 848"/>
                <a:gd name="T62" fmla="*/ 0 w 2480"/>
                <a:gd name="T63" fmla="*/ 2147483647 h 848"/>
                <a:gd name="T64" fmla="*/ 2147483647 w 2480"/>
                <a:gd name="T65" fmla="*/ 2147483647 h 848"/>
                <a:gd name="T66" fmla="*/ 2147483647 w 2480"/>
                <a:gd name="T67" fmla="*/ 2147483647 h 848"/>
                <a:gd name="T68" fmla="*/ 2147483647 w 2480"/>
                <a:gd name="T69" fmla="*/ 2147483647 h 848"/>
                <a:gd name="T70" fmla="*/ 2147483647 w 2480"/>
                <a:gd name="T71" fmla="*/ 2147483647 h 848"/>
                <a:gd name="T72" fmla="*/ 2147483647 w 2480"/>
                <a:gd name="T73" fmla="*/ 2147483647 h 848"/>
                <a:gd name="T74" fmla="*/ 2147483647 w 2480"/>
                <a:gd name="T75" fmla="*/ 2147483647 h 848"/>
                <a:gd name="T76" fmla="*/ 2147483647 w 2480"/>
                <a:gd name="T77" fmla="*/ 2147483647 h 848"/>
                <a:gd name="T78" fmla="*/ 2147483647 w 2480"/>
                <a:gd name="T79" fmla="*/ 2147483647 h 848"/>
                <a:gd name="T80" fmla="*/ 2147483647 w 2480"/>
                <a:gd name="T81" fmla="*/ 2147483647 h 848"/>
                <a:gd name="T82" fmla="*/ 2147483647 w 2480"/>
                <a:gd name="T83" fmla="*/ 2147483647 h 848"/>
                <a:gd name="T84" fmla="*/ 2147483647 w 2480"/>
                <a:gd name="T85" fmla="*/ 2147483647 h 848"/>
                <a:gd name="T86" fmla="*/ 2147483647 w 2480"/>
                <a:gd name="T87" fmla="*/ 2147483647 h 848"/>
                <a:gd name="T88" fmla="*/ 2147483647 w 2480"/>
                <a:gd name="T89" fmla="*/ 2147483647 h 848"/>
                <a:gd name="T90" fmla="*/ 2147483647 w 2480"/>
                <a:gd name="T91" fmla="*/ 2147483647 h 848"/>
                <a:gd name="T92" fmla="*/ 2147483647 w 2480"/>
                <a:gd name="T93" fmla="*/ 2147483647 h 848"/>
                <a:gd name="T94" fmla="*/ 2147483647 w 2480"/>
                <a:gd name="T95" fmla="*/ 2147483647 h 848"/>
                <a:gd name="T96" fmla="*/ 2147483647 w 2480"/>
                <a:gd name="T97" fmla="*/ 2147483647 h 848"/>
                <a:gd name="T98" fmla="*/ 2147483647 w 2480"/>
                <a:gd name="T99" fmla="*/ 2147483647 h 848"/>
                <a:gd name="T100" fmla="*/ 2147483647 w 2480"/>
                <a:gd name="T101" fmla="*/ 2147483647 h 848"/>
                <a:gd name="T102" fmla="*/ 2147483647 w 2480"/>
                <a:gd name="T103" fmla="*/ 2147483647 h 848"/>
                <a:gd name="T104" fmla="*/ 2147483647 w 2480"/>
                <a:gd name="T105" fmla="*/ 2147483647 h 848"/>
                <a:gd name="T106" fmla="*/ 2147483647 w 2480"/>
                <a:gd name="T107" fmla="*/ 2147483647 h 848"/>
                <a:gd name="T108" fmla="*/ 2147483647 w 2480"/>
                <a:gd name="T109" fmla="*/ 2147483647 h 848"/>
                <a:gd name="T110" fmla="*/ 2147483647 w 2480"/>
                <a:gd name="T111" fmla="*/ 2147483647 h 848"/>
                <a:gd name="T112" fmla="*/ 2147483647 w 2480"/>
                <a:gd name="T113" fmla="*/ 2147483647 h 848"/>
                <a:gd name="T114" fmla="*/ 2147483647 w 2480"/>
                <a:gd name="T115" fmla="*/ 2147483647 h 848"/>
                <a:gd name="T116" fmla="*/ 2147483647 w 2480"/>
                <a:gd name="T117" fmla="*/ 2147483647 h 848"/>
                <a:gd name="T118" fmla="*/ 2147483647 w 2480"/>
                <a:gd name="T119" fmla="*/ 0 h 8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80"/>
                <a:gd name="T181" fmla="*/ 0 h 848"/>
                <a:gd name="T182" fmla="*/ 2480 w 2480"/>
                <a:gd name="T183" fmla="*/ 848 h 8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80" h="848">
                  <a:moveTo>
                    <a:pt x="2480" y="0"/>
                  </a:moveTo>
                  <a:lnTo>
                    <a:pt x="1894" y="76"/>
                  </a:lnTo>
                  <a:lnTo>
                    <a:pt x="1070" y="162"/>
                  </a:lnTo>
                  <a:lnTo>
                    <a:pt x="1057" y="177"/>
                  </a:lnTo>
                  <a:lnTo>
                    <a:pt x="690" y="208"/>
                  </a:lnTo>
                  <a:lnTo>
                    <a:pt x="683" y="196"/>
                  </a:lnTo>
                  <a:lnTo>
                    <a:pt x="619" y="195"/>
                  </a:lnTo>
                  <a:lnTo>
                    <a:pt x="635" y="263"/>
                  </a:lnTo>
                  <a:lnTo>
                    <a:pt x="223" y="291"/>
                  </a:lnTo>
                  <a:lnTo>
                    <a:pt x="216" y="310"/>
                  </a:lnTo>
                  <a:lnTo>
                    <a:pt x="207" y="270"/>
                  </a:lnTo>
                  <a:lnTo>
                    <a:pt x="188" y="275"/>
                  </a:lnTo>
                  <a:lnTo>
                    <a:pt x="204" y="338"/>
                  </a:lnTo>
                  <a:lnTo>
                    <a:pt x="175" y="356"/>
                  </a:lnTo>
                  <a:lnTo>
                    <a:pt x="196" y="382"/>
                  </a:lnTo>
                  <a:lnTo>
                    <a:pt x="159" y="389"/>
                  </a:lnTo>
                  <a:lnTo>
                    <a:pt x="187" y="427"/>
                  </a:lnTo>
                  <a:lnTo>
                    <a:pt x="153" y="478"/>
                  </a:lnTo>
                  <a:lnTo>
                    <a:pt x="174" y="513"/>
                  </a:lnTo>
                  <a:lnTo>
                    <a:pt x="141" y="520"/>
                  </a:lnTo>
                  <a:lnTo>
                    <a:pt x="159" y="536"/>
                  </a:lnTo>
                  <a:lnTo>
                    <a:pt x="152" y="548"/>
                  </a:lnTo>
                  <a:lnTo>
                    <a:pt x="94" y="581"/>
                  </a:lnTo>
                  <a:lnTo>
                    <a:pt x="110" y="614"/>
                  </a:lnTo>
                  <a:lnTo>
                    <a:pt x="95" y="629"/>
                  </a:lnTo>
                  <a:lnTo>
                    <a:pt x="106" y="655"/>
                  </a:lnTo>
                  <a:lnTo>
                    <a:pt x="80" y="661"/>
                  </a:lnTo>
                  <a:lnTo>
                    <a:pt x="51" y="724"/>
                  </a:lnTo>
                  <a:lnTo>
                    <a:pt x="62" y="803"/>
                  </a:lnTo>
                  <a:lnTo>
                    <a:pt x="37" y="806"/>
                  </a:lnTo>
                  <a:lnTo>
                    <a:pt x="28" y="834"/>
                  </a:lnTo>
                  <a:lnTo>
                    <a:pt x="0" y="848"/>
                  </a:lnTo>
                  <a:lnTo>
                    <a:pt x="630" y="811"/>
                  </a:lnTo>
                  <a:lnTo>
                    <a:pt x="1391" y="746"/>
                  </a:lnTo>
                  <a:lnTo>
                    <a:pt x="1778" y="705"/>
                  </a:lnTo>
                  <a:lnTo>
                    <a:pt x="1777" y="625"/>
                  </a:lnTo>
                  <a:lnTo>
                    <a:pt x="1792" y="609"/>
                  </a:lnTo>
                  <a:lnTo>
                    <a:pt x="1838" y="605"/>
                  </a:lnTo>
                  <a:lnTo>
                    <a:pt x="1851" y="545"/>
                  </a:lnTo>
                  <a:lnTo>
                    <a:pt x="1885" y="507"/>
                  </a:lnTo>
                  <a:lnTo>
                    <a:pt x="1926" y="485"/>
                  </a:lnTo>
                  <a:lnTo>
                    <a:pt x="1997" y="473"/>
                  </a:lnTo>
                  <a:lnTo>
                    <a:pt x="2087" y="393"/>
                  </a:lnTo>
                  <a:lnTo>
                    <a:pt x="2136" y="377"/>
                  </a:lnTo>
                  <a:lnTo>
                    <a:pt x="2156" y="338"/>
                  </a:lnTo>
                  <a:lnTo>
                    <a:pt x="2152" y="313"/>
                  </a:lnTo>
                  <a:lnTo>
                    <a:pt x="2183" y="316"/>
                  </a:lnTo>
                  <a:lnTo>
                    <a:pt x="2190" y="290"/>
                  </a:lnTo>
                  <a:lnTo>
                    <a:pt x="2227" y="262"/>
                  </a:lnTo>
                  <a:lnTo>
                    <a:pt x="2253" y="297"/>
                  </a:lnTo>
                  <a:lnTo>
                    <a:pt x="2323" y="221"/>
                  </a:lnTo>
                  <a:lnTo>
                    <a:pt x="2347" y="210"/>
                  </a:lnTo>
                  <a:lnTo>
                    <a:pt x="2387" y="225"/>
                  </a:lnTo>
                  <a:lnTo>
                    <a:pt x="2426" y="145"/>
                  </a:lnTo>
                  <a:lnTo>
                    <a:pt x="2451" y="121"/>
                  </a:lnTo>
                  <a:lnTo>
                    <a:pt x="2480" y="123"/>
                  </a:lnTo>
                  <a:lnTo>
                    <a:pt x="2468" y="103"/>
                  </a:lnTo>
                  <a:lnTo>
                    <a:pt x="2479" y="69"/>
                  </a:lnTo>
                  <a:lnTo>
                    <a:pt x="2470" y="54"/>
                  </a:lnTo>
                  <a:lnTo>
                    <a:pt x="2480" y="0"/>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06" name="Freeform 344">
              <a:extLst>
                <a:ext uri="{FF2B5EF4-FFF2-40B4-BE49-F238E27FC236}">
                  <a16:creationId xmlns:a16="http://schemas.microsoft.com/office/drawing/2014/main" id="{EC5915DD-7AD8-45D0-8292-66998A481C25}"/>
                </a:ext>
              </a:extLst>
            </p:cNvPr>
            <p:cNvSpPr>
              <a:spLocks/>
            </p:cNvSpPr>
            <p:nvPr/>
          </p:nvSpPr>
          <p:spPr bwMode="auto">
            <a:xfrm>
              <a:off x="7968366" y="4198674"/>
              <a:ext cx="840976" cy="645080"/>
            </a:xfrm>
            <a:custGeom>
              <a:avLst/>
              <a:gdLst>
                <a:gd name="T0" fmla="*/ 2147483647 w 1476"/>
                <a:gd name="T1" fmla="*/ 2147483647 h 1125"/>
                <a:gd name="T2" fmla="*/ 2147483647 w 1476"/>
                <a:gd name="T3" fmla="*/ 2147483647 h 1125"/>
                <a:gd name="T4" fmla="*/ 2147483647 w 1476"/>
                <a:gd name="T5" fmla="*/ 2147483647 h 1125"/>
                <a:gd name="T6" fmla="*/ 2147483647 w 1476"/>
                <a:gd name="T7" fmla="*/ 2147483647 h 1125"/>
                <a:gd name="T8" fmla="*/ 2147483647 w 1476"/>
                <a:gd name="T9" fmla="*/ 2147483647 h 1125"/>
                <a:gd name="T10" fmla="*/ 2147483647 w 1476"/>
                <a:gd name="T11" fmla="*/ 2147483647 h 1125"/>
                <a:gd name="T12" fmla="*/ 2147483647 w 1476"/>
                <a:gd name="T13" fmla="*/ 2147483647 h 1125"/>
                <a:gd name="T14" fmla="*/ 2147483647 w 1476"/>
                <a:gd name="T15" fmla="*/ 2147483647 h 1125"/>
                <a:gd name="T16" fmla="*/ 2147483647 w 1476"/>
                <a:gd name="T17" fmla="*/ 2147483647 h 1125"/>
                <a:gd name="T18" fmla="*/ 2147483647 w 1476"/>
                <a:gd name="T19" fmla="*/ 2147483647 h 1125"/>
                <a:gd name="T20" fmla="*/ 2147483647 w 1476"/>
                <a:gd name="T21" fmla="*/ 2147483647 h 1125"/>
                <a:gd name="T22" fmla="*/ 2147483647 w 1476"/>
                <a:gd name="T23" fmla="*/ 2147483647 h 1125"/>
                <a:gd name="T24" fmla="*/ 2147483647 w 1476"/>
                <a:gd name="T25" fmla="*/ 2147483647 h 1125"/>
                <a:gd name="T26" fmla="*/ 2147483647 w 1476"/>
                <a:gd name="T27" fmla="*/ 2147483647 h 1125"/>
                <a:gd name="T28" fmla="*/ 2147483647 w 1476"/>
                <a:gd name="T29" fmla="*/ 2147483647 h 1125"/>
                <a:gd name="T30" fmla="*/ 2147483647 w 1476"/>
                <a:gd name="T31" fmla="*/ 2147483647 h 1125"/>
                <a:gd name="T32" fmla="*/ 2147483647 w 1476"/>
                <a:gd name="T33" fmla="*/ 2147483647 h 1125"/>
                <a:gd name="T34" fmla="*/ 2147483647 w 1476"/>
                <a:gd name="T35" fmla="*/ 2147483647 h 1125"/>
                <a:gd name="T36" fmla="*/ 2147483647 w 1476"/>
                <a:gd name="T37" fmla="*/ 2147483647 h 1125"/>
                <a:gd name="T38" fmla="*/ 2147483647 w 1476"/>
                <a:gd name="T39" fmla="*/ 2147483647 h 1125"/>
                <a:gd name="T40" fmla="*/ 2147483647 w 1476"/>
                <a:gd name="T41" fmla="*/ 2147483647 h 1125"/>
                <a:gd name="T42" fmla="*/ 2147483647 w 1476"/>
                <a:gd name="T43" fmla="*/ 2147483647 h 1125"/>
                <a:gd name="T44" fmla="*/ 2147483647 w 1476"/>
                <a:gd name="T45" fmla="*/ 2147483647 h 1125"/>
                <a:gd name="T46" fmla="*/ 2147483647 w 1476"/>
                <a:gd name="T47" fmla="*/ 2147483647 h 1125"/>
                <a:gd name="T48" fmla="*/ 2147483647 w 1476"/>
                <a:gd name="T49" fmla="*/ 2147483647 h 1125"/>
                <a:gd name="T50" fmla="*/ 2147483647 w 1476"/>
                <a:gd name="T51" fmla="*/ 2147483647 h 1125"/>
                <a:gd name="T52" fmla="*/ 2147483647 w 1476"/>
                <a:gd name="T53" fmla="*/ 2147483647 h 1125"/>
                <a:gd name="T54" fmla="*/ 2147483647 w 1476"/>
                <a:gd name="T55" fmla="*/ 2147483647 h 1125"/>
                <a:gd name="T56" fmla="*/ 2147483647 w 1476"/>
                <a:gd name="T57" fmla="*/ 2147483647 h 1125"/>
                <a:gd name="T58" fmla="*/ 2147483647 w 1476"/>
                <a:gd name="T59" fmla="*/ 2147483647 h 1125"/>
                <a:gd name="T60" fmla="*/ 2147483647 w 1476"/>
                <a:gd name="T61" fmla="*/ 2147483647 h 1125"/>
                <a:gd name="T62" fmla="*/ 2147483647 w 1476"/>
                <a:gd name="T63" fmla="*/ 2147483647 h 1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76"/>
                <a:gd name="T97" fmla="*/ 0 h 1125"/>
                <a:gd name="T98" fmla="*/ 1476 w 1476"/>
                <a:gd name="T99" fmla="*/ 1125 h 11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76" h="1125">
                  <a:moveTo>
                    <a:pt x="875" y="1125"/>
                  </a:moveTo>
                  <a:lnTo>
                    <a:pt x="865" y="1096"/>
                  </a:lnTo>
                  <a:lnTo>
                    <a:pt x="870" y="1083"/>
                  </a:lnTo>
                  <a:lnTo>
                    <a:pt x="916" y="1048"/>
                  </a:lnTo>
                  <a:lnTo>
                    <a:pt x="945" y="1044"/>
                  </a:lnTo>
                  <a:lnTo>
                    <a:pt x="958" y="1016"/>
                  </a:lnTo>
                  <a:lnTo>
                    <a:pt x="909" y="950"/>
                  </a:lnTo>
                  <a:lnTo>
                    <a:pt x="904" y="936"/>
                  </a:lnTo>
                  <a:lnTo>
                    <a:pt x="908" y="925"/>
                  </a:lnTo>
                  <a:lnTo>
                    <a:pt x="1082" y="899"/>
                  </a:lnTo>
                  <a:lnTo>
                    <a:pt x="1106" y="887"/>
                  </a:lnTo>
                  <a:lnTo>
                    <a:pt x="1214" y="762"/>
                  </a:lnTo>
                  <a:lnTo>
                    <a:pt x="1226" y="760"/>
                  </a:lnTo>
                  <a:lnTo>
                    <a:pt x="1248" y="737"/>
                  </a:lnTo>
                  <a:lnTo>
                    <a:pt x="1254" y="697"/>
                  </a:lnTo>
                  <a:lnTo>
                    <a:pt x="1302" y="672"/>
                  </a:lnTo>
                  <a:lnTo>
                    <a:pt x="1331" y="639"/>
                  </a:lnTo>
                  <a:lnTo>
                    <a:pt x="1340" y="600"/>
                  </a:lnTo>
                  <a:lnTo>
                    <a:pt x="1321" y="572"/>
                  </a:lnTo>
                  <a:lnTo>
                    <a:pt x="1351" y="541"/>
                  </a:lnTo>
                  <a:lnTo>
                    <a:pt x="1405" y="425"/>
                  </a:lnTo>
                  <a:lnTo>
                    <a:pt x="1472" y="376"/>
                  </a:lnTo>
                  <a:lnTo>
                    <a:pt x="1476" y="349"/>
                  </a:lnTo>
                  <a:lnTo>
                    <a:pt x="1086" y="59"/>
                  </a:lnTo>
                  <a:lnTo>
                    <a:pt x="755" y="111"/>
                  </a:lnTo>
                  <a:lnTo>
                    <a:pt x="749" y="60"/>
                  </a:lnTo>
                  <a:lnTo>
                    <a:pt x="696" y="8"/>
                  </a:lnTo>
                  <a:lnTo>
                    <a:pt x="669" y="34"/>
                  </a:lnTo>
                  <a:lnTo>
                    <a:pt x="659" y="0"/>
                  </a:lnTo>
                  <a:lnTo>
                    <a:pt x="262" y="30"/>
                  </a:lnTo>
                  <a:lnTo>
                    <a:pt x="252" y="49"/>
                  </a:lnTo>
                  <a:lnTo>
                    <a:pt x="182" y="75"/>
                  </a:lnTo>
                  <a:lnTo>
                    <a:pt x="163" y="99"/>
                  </a:lnTo>
                  <a:lnTo>
                    <a:pt x="155" y="92"/>
                  </a:lnTo>
                  <a:lnTo>
                    <a:pt x="62" y="133"/>
                  </a:lnTo>
                  <a:lnTo>
                    <a:pt x="64" y="132"/>
                  </a:lnTo>
                  <a:lnTo>
                    <a:pt x="58" y="166"/>
                  </a:lnTo>
                  <a:lnTo>
                    <a:pt x="28" y="190"/>
                  </a:lnTo>
                  <a:lnTo>
                    <a:pt x="0" y="253"/>
                  </a:lnTo>
                  <a:lnTo>
                    <a:pt x="110" y="324"/>
                  </a:lnTo>
                  <a:lnTo>
                    <a:pt x="153" y="321"/>
                  </a:lnTo>
                  <a:lnTo>
                    <a:pt x="177" y="363"/>
                  </a:lnTo>
                  <a:lnTo>
                    <a:pt x="176" y="361"/>
                  </a:lnTo>
                  <a:lnTo>
                    <a:pt x="212" y="427"/>
                  </a:lnTo>
                  <a:lnTo>
                    <a:pt x="262" y="476"/>
                  </a:lnTo>
                  <a:lnTo>
                    <a:pt x="261" y="476"/>
                  </a:lnTo>
                  <a:lnTo>
                    <a:pt x="274" y="498"/>
                  </a:lnTo>
                  <a:lnTo>
                    <a:pt x="359" y="542"/>
                  </a:lnTo>
                  <a:lnTo>
                    <a:pt x="395" y="591"/>
                  </a:lnTo>
                  <a:lnTo>
                    <a:pt x="396" y="591"/>
                  </a:lnTo>
                  <a:lnTo>
                    <a:pt x="487" y="649"/>
                  </a:lnTo>
                  <a:lnTo>
                    <a:pt x="490" y="689"/>
                  </a:lnTo>
                  <a:lnTo>
                    <a:pt x="519" y="703"/>
                  </a:lnTo>
                  <a:lnTo>
                    <a:pt x="522" y="725"/>
                  </a:lnTo>
                  <a:lnTo>
                    <a:pt x="549" y="737"/>
                  </a:lnTo>
                  <a:lnTo>
                    <a:pt x="553" y="756"/>
                  </a:lnTo>
                  <a:lnTo>
                    <a:pt x="642" y="796"/>
                  </a:lnTo>
                  <a:lnTo>
                    <a:pt x="642" y="818"/>
                  </a:lnTo>
                  <a:lnTo>
                    <a:pt x="682" y="888"/>
                  </a:lnTo>
                  <a:lnTo>
                    <a:pt x="689" y="935"/>
                  </a:lnTo>
                  <a:lnTo>
                    <a:pt x="744" y="961"/>
                  </a:lnTo>
                  <a:lnTo>
                    <a:pt x="788" y="1029"/>
                  </a:lnTo>
                  <a:lnTo>
                    <a:pt x="796" y="1099"/>
                  </a:lnTo>
                  <a:lnTo>
                    <a:pt x="875" y="1125"/>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07" name="Freeform 374">
              <a:extLst>
                <a:ext uri="{FF2B5EF4-FFF2-40B4-BE49-F238E27FC236}">
                  <a16:creationId xmlns:a16="http://schemas.microsoft.com/office/drawing/2014/main" id="{218E9B2B-0CEA-466B-9B7E-DD406CB85C44}"/>
                </a:ext>
              </a:extLst>
            </p:cNvPr>
            <p:cNvSpPr>
              <a:spLocks/>
            </p:cNvSpPr>
            <p:nvPr/>
          </p:nvSpPr>
          <p:spPr bwMode="auto">
            <a:xfrm>
              <a:off x="9165474" y="4044595"/>
              <a:ext cx="58053" cy="53340"/>
            </a:xfrm>
            <a:custGeom>
              <a:avLst/>
              <a:gdLst>
                <a:gd name="T0" fmla="*/ 0 w 102"/>
                <a:gd name="T1" fmla="*/ 2147483647 h 94"/>
                <a:gd name="T2" fmla="*/ 2147483647 w 102"/>
                <a:gd name="T3" fmla="*/ 2147483647 h 94"/>
                <a:gd name="T4" fmla="*/ 2147483647 w 102"/>
                <a:gd name="T5" fmla="*/ 2147483647 h 94"/>
                <a:gd name="T6" fmla="*/ 2147483647 w 102"/>
                <a:gd name="T7" fmla="*/ 0 h 94"/>
                <a:gd name="T8" fmla="*/ 0 w 102"/>
                <a:gd name="T9" fmla="*/ 2147483647 h 94"/>
                <a:gd name="T10" fmla="*/ 0 60000 65536"/>
                <a:gd name="T11" fmla="*/ 0 60000 65536"/>
                <a:gd name="T12" fmla="*/ 0 60000 65536"/>
                <a:gd name="T13" fmla="*/ 0 60000 65536"/>
                <a:gd name="T14" fmla="*/ 0 60000 65536"/>
                <a:gd name="T15" fmla="*/ 0 w 102"/>
                <a:gd name="T16" fmla="*/ 0 h 94"/>
                <a:gd name="T17" fmla="*/ 102 w 102"/>
                <a:gd name="T18" fmla="*/ 94 h 94"/>
              </a:gdLst>
              <a:ahLst/>
              <a:cxnLst>
                <a:cxn ang="T10">
                  <a:pos x="T0" y="T1"/>
                </a:cxn>
                <a:cxn ang="T11">
                  <a:pos x="T2" y="T3"/>
                </a:cxn>
                <a:cxn ang="T12">
                  <a:pos x="T4" y="T5"/>
                </a:cxn>
                <a:cxn ang="T13">
                  <a:pos x="T6" y="T7"/>
                </a:cxn>
                <a:cxn ang="T14">
                  <a:pos x="T8" y="T9"/>
                </a:cxn>
              </a:cxnLst>
              <a:rect l="T15" t="T16" r="T17" b="T18"/>
              <a:pathLst>
                <a:path w="102" h="94">
                  <a:moveTo>
                    <a:pt x="0" y="85"/>
                  </a:moveTo>
                  <a:lnTo>
                    <a:pt x="14" y="94"/>
                  </a:lnTo>
                  <a:lnTo>
                    <a:pt x="102" y="8"/>
                  </a:lnTo>
                  <a:lnTo>
                    <a:pt x="88" y="0"/>
                  </a:lnTo>
                  <a:lnTo>
                    <a:pt x="0" y="85"/>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08" name="Freeform 376">
              <a:extLst>
                <a:ext uri="{FF2B5EF4-FFF2-40B4-BE49-F238E27FC236}">
                  <a16:creationId xmlns:a16="http://schemas.microsoft.com/office/drawing/2014/main" id="{D6ED7018-F347-46F9-BBF2-799D9DBD2616}"/>
                </a:ext>
              </a:extLst>
            </p:cNvPr>
            <p:cNvSpPr>
              <a:spLocks/>
            </p:cNvSpPr>
            <p:nvPr/>
          </p:nvSpPr>
          <p:spPr bwMode="auto">
            <a:xfrm>
              <a:off x="9197915" y="3855325"/>
              <a:ext cx="64881" cy="178948"/>
            </a:xfrm>
            <a:custGeom>
              <a:avLst/>
              <a:gdLst>
                <a:gd name="T0" fmla="*/ 2147483647 w 114"/>
                <a:gd name="T1" fmla="*/ 2147483647 h 313"/>
                <a:gd name="T2" fmla="*/ 2147483647 w 114"/>
                <a:gd name="T3" fmla="*/ 2147483647 h 313"/>
                <a:gd name="T4" fmla="*/ 2147483647 w 114"/>
                <a:gd name="T5" fmla="*/ 2147483647 h 313"/>
                <a:gd name="T6" fmla="*/ 2147483647 w 114"/>
                <a:gd name="T7" fmla="*/ 2147483647 h 313"/>
                <a:gd name="T8" fmla="*/ 2147483647 w 114"/>
                <a:gd name="T9" fmla="*/ 0 h 313"/>
                <a:gd name="T10" fmla="*/ 0 w 114"/>
                <a:gd name="T11" fmla="*/ 2147483647 h 313"/>
                <a:gd name="T12" fmla="*/ 2147483647 w 114"/>
                <a:gd name="T13" fmla="*/ 2147483647 h 313"/>
                <a:gd name="T14" fmla="*/ 2147483647 w 114"/>
                <a:gd name="T15" fmla="*/ 2147483647 h 313"/>
                <a:gd name="T16" fmla="*/ 2147483647 w 114"/>
                <a:gd name="T17" fmla="*/ 2147483647 h 3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313"/>
                <a:gd name="T29" fmla="*/ 114 w 114"/>
                <a:gd name="T30" fmla="*/ 313 h 3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313">
                  <a:moveTo>
                    <a:pt x="52" y="308"/>
                  </a:moveTo>
                  <a:lnTo>
                    <a:pt x="65" y="313"/>
                  </a:lnTo>
                  <a:lnTo>
                    <a:pt x="114" y="288"/>
                  </a:lnTo>
                  <a:lnTo>
                    <a:pt x="107" y="141"/>
                  </a:lnTo>
                  <a:lnTo>
                    <a:pt x="6" y="0"/>
                  </a:lnTo>
                  <a:lnTo>
                    <a:pt x="0" y="11"/>
                  </a:lnTo>
                  <a:lnTo>
                    <a:pt x="93" y="143"/>
                  </a:lnTo>
                  <a:lnTo>
                    <a:pt x="99" y="272"/>
                  </a:lnTo>
                  <a:lnTo>
                    <a:pt x="52" y="308"/>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09" name="Freeform 386">
              <a:extLst>
                <a:ext uri="{FF2B5EF4-FFF2-40B4-BE49-F238E27FC236}">
                  <a16:creationId xmlns:a16="http://schemas.microsoft.com/office/drawing/2014/main" id="{AF166822-E835-4755-AA81-E6C1316349AA}"/>
                </a:ext>
              </a:extLst>
            </p:cNvPr>
            <p:cNvSpPr>
              <a:spLocks/>
            </p:cNvSpPr>
            <p:nvPr/>
          </p:nvSpPr>
          <p:spPr bwMode="auto">
            <a:xfrm>
              <a:off x="7799529" y="3731437"/>
              <a:ext cx="1422288" cy="669332"/>
            </a:xfrm>
            <a:custGeom>
              <a:avLst/>
              <a:gdLst>
                <a:gd name="T0" fmla="*/ 2147483647 w 2500"/>
                <a:gd name="T1" fmla="*/ 2147483647 h 1167"/>
                <a:gd name="T2" fmla="*/ 2147483647 w 2500"/>
                <a:gd name="T3" fmla="*/ 2147483647 h 1167"/>
                <a:gd name="T4" fmla="*/ 2147483647 w 2500"/>
                <a:gd name="T5" fmla="*/ 2147483647 h 1167"/>
                <a:gd name="T6" fmla="*/ 2147483647 w 2500"/>
                <a:gd name="T7" fmla="*/ 2147483647 h 1167"/>
                <a:gd name="T8" fmla="*/ 2147483647 w 2500"/>
                <a:gd name="T9" fmla="*/ 2147483647 h 1167"/>
                <a:gd name="T10" fmla="*/ 2147483647 w 2500"/>
                <a:gd name="T11" fmla="*/ 2147483647 h 1167"/>
                <a:gd name="T12" fmla="*/ 2147483647 w 2500"/>
                <a:gd name="T13" fmla="*/ 2147483647 h 1167"/>
                <a:gd name="T14" fmla="*/ 2147483647 w 2500"/>
                <a:gd name="T15" fmla="*/ 2147483647 h 1167"/>
                <a:gd name="T16" fmla="*/ 2147483647 w 2500"/>
                <a:gd name="T17" fmla="*/ 2147483647 h 1167"/>
                <a:gd name="T18" fmla="*/ 2147483647 w 2500"/>
                <a:gd name="T19" fmla="*/ 2147483647 h 1167"/>
                <a:gd name="T20" fmla="*/ 2147483647 w 2500"/>
                <a:gd name="T21" fmla="*/ 2147483647 h 1167"/>
                <a:gd name="T22" fmla="*/ 2147483647 w 2500"/>
                <a:gd name="T23" fmla="*/ 2147483647 h 1167"/>
                <a:gd name="T24" fmla="*/ 0 w 2500"/>
                <a:gd name="T25" fmla="*/ 2147483647 h 1167"/>
                <a:gd name="T26" fmla="*/ 2147483647 w 2500"/>
                <a:gd name="T27" fmla="*/ 2147483647 h 1167"/>
                <a:gd name="T28" fmla="*/ 2147483647 w 2500"/>
                <a:gd name="T29" fmla="*/ 2147483647 h 1167"/>
                <a:gd name="T30" fmla="*/ 2147483647 w 2500"/>
                <a:gd name="T31" fmla="*/ 2147483647 h 1167"/>
                <a:gd name="T32" fmla="*/ 2147483647 w 2500"/>
                <a:gd name="T33" fmla="*/ 2147483647 h 1167"/>
                <a:gd name="T34" fmla="*/ 2147483647 w 2500"/>
                <a:gd name="T35" fmla="*/ 2147483647 h 1167"/>
                <a:gd name="T36" fmla="*/ 2147483647 w 2500"/>
                <a:gd name="T37" fmla="*/ 2147483647 h 1167"/>
                <a:gd name="T38" fmla="*/ 2147483647 w 2500"/>
                <a:gd name="T39" fmla="*/ 2147483647 h 1167"/>
                <a:gd name="T40" fmla="*/ 2147483647 w 2500"/>
                <a:gd name="T41" fmla="*/ 2147483647 h 1167"/>
                <a:gd name="T42" fmla="*/ 2147483647 w 2500"/>
                <a:gd name="T43" fmla="*/ 2147483647 h 1167"/>
                <a:gd name="T44" fmla="*/ 2147483647 w 2500"/>
                <a:gd name="T45" fmla="*/ 2147483647 h 1167"/>
                <a:gd name="T46" fmla="*/ 2147483647 w 2500"/>
                <a:gd name="T47" fmla="*/ 2147483647 h 1167"/>
                <a:gd name="T48" fmla="*/ 2147483647 w 2500"/>
                <a:gd name="T49" fmla="*/ 2147483647 h 1167"/>
                <a:gd name="T50" fmla="*/ 2147483647 w 2500"/>
                <a:gd name="T51" fmla="*/ 2147483647 h 1167"/>
                <a:gd name="T52" fmla="*/ 2147483647 w 2500"/>
                <a:gd name="T53" fmla="*/ 2147483647 h 1167"/>
                <a:gd name="T54" fmla="*/ 2147483647 w 2500"/>
                <a:gd name="T55" fmla="*/ 2147483647 h 1167"/>
                <a:gd name="T56" fmla="*/ 2147483647 w 2500"/>
                <a:gd name="T57" fmla="*/ 2147483647 h 1167"/>
                <a:gd name="T58" fmla="*/ 2147483647 w 2500"/>
                <a:gd name="T59" fmla="*/ 2147483647 h 1167"/>
                <a:gd name="T60" fmla="*/ 2147483647 w 2500"/>
                <a:gd name="T61" fmla="*/ 2147483647 h 1167"/>
                <a:gd name="T62" fmla="*/ 2147483647 w 2500"/>
                <a:gd name="T63" fmla="*/ 2147483647 h 1167"/>
                <a:gd name="T64" fmla="*/ 2147483647 w 2500"/>
                <a:gd name="T65" fmla="*/ 2147483647 h 1167"/>
                <a:gd name="T66" fmla="*/ 2147483647 w 2500"/>
                <a:gd name="T67" fmla="*/ 2147483647 h 1167"/>
                <a:gd name="T68" fmla="*/ 2147483647 w 2500"/>
                <a:gd name="T69" fmla="*/ 2147483647 h 1167"/>
                <a:gd name="T70" fmla="*/ 2147483647 w 2500"/>
                <a:gd name="T71" fmla="*/ 2147483647 h 1167"/>
                <a:gd name="T72" fmla="*/ 2147483647 w 2500"/>
                <a:gd name="T73" fmla="*/ 2147483647 h 1167"/>
                <a:gd name="T74" fmla="*/ 2147483647 w 2500"/>
                <a:gd name="T75" fmla="*/ 2147483647 h 1167"/>
                <a:gd name="T76" fmla="*/ 2147483647 w 2500"/>
                <a:gd name="T77" fmla="*/ 2147483647 h 1167"/>
                <a:gd name="T78" fmla="*/ 2147483647 w 2500"/>
                <a:gd name="T79" fmla="*/ 2147483647 h 1167"/>
                <a:gd name="T80" fmla="*/ 2147483647 w 2500"/>
                <a:gd name="T81" fmla="*/ 2147483647 h 1167"/>
                <a:gd name="T82" fmla="*/ 2147483647 w 2500"/>
                <a:gd name="T83" fmla="*/ 2147483647 h 1167"/>
                <a:gd name="T84" fmla="*/ 2147483647 w 2500"/>
                <a:gd name="T85" fmla="*/ 2147483647 h 1167"/>
                <a:gd name="T86" fmla="*/ 2147483647 w 2500"/>
                <a:gd name="T87" fmla="*/ 2147483647 h 1167"/>
                <a:gd name="T88" fmla="*/ 2147483647 w 2500"/>
                <a:gd name="T89" fmla="*/ 2147483647 h 1167"/>
                <a:gd name="T90" fmla="*/ 2147483647 w 2500"/>
                <a:gd name="T91" fmla="*/ 2147483647 h 1167"/>
                <a:gd name="T92" fmla="*/ 2147483647 w 2500"/>
                <a:gd name="T93" fmla="*/ 0 h 116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00"/>
                <a:gd name="T142" fmla="*/ 0 h 1167"/>
                <a:gd name="T143" fmla="*/ 2500 w 2500"/>
                <a:gd name="T144" fmla="*/ 1167 h 116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00" h="1167">
                  <a:moveTo>
                    <a:pt x="2147" y="45"/>
                  </a:moveTo>
                  <a:lnTo>
                    <a:pt x="703" y="289"/>
                  </a:lnTo>
                  <a:lnTo>
                    <a:pt x="693" y="343"/>
                  </a:lnTo>
                  <a:lnTo>
                    <a:pt x="702" y="358"/>
                  </a:lnTo>
                  <a:lnTo>
                    <a:pt x="691" y="392"/>
                  </a:lnTo>
                  <a:lnTo>
                    <a:pt x="703" y="412"/>
                  </a:lnTo>
                  <a:lnTo>
                    <a:pt x="674" y="410"/>
                  </a:lnTo>
                  <a:lnTo>
                    <a:pt x="649" y="434"/>
                  </a:lnTo>
                  <a:lnTo>
                    <a:pt x="610" y="514"/>
                  </a:lnTo>
                  <a:lnTo>
                    <a:pt x="570" y="499"/>
                  </a:lnTo>
                  <a:lnTo>
                    <a:pt x="546" y="510"/>
                  </a:lnTo>
                  <a:lnTo>
                    <a:pt x="476" y="586"/>
                  </a:lnTo>
                  <a:lnTo>
                    <a:pt x="450" y="551"/>
                  </a:lnTo>
                  <a:lnTo>
                    <a:pt x="413" y="579"/>
                  </a:lnTo>
                  <a:lnTo>
                    <a:pt x="406" y="605"/>
                  </a:lnTo>
                  <a:lnTo>
                    <a:pt x="375" y="602"/>
                  </a:lnTo>
                  <a:lnTo>
                    <a:pt x="379" y="627"/>
                  </a:lnTo>
                  <a:lnTo>
                    <a:pt x="359" y="666"/>
                  </a:lnTo>
                  <a:lnTo>
                    <a:pt x="310" y="682"/>
                  </a:lnTo>
                  <a:lnTo>
                    <a:pt x="220" y="762"/>
                  </a:lnTo>
                  <a:lnTo>
                    <a:pt x="149" y="774"/>
                  </a:lnTo>
                  <a:lnTo>
                    <a:pt x="108" y="796"/>
                  </a:lnTo>
                  <a:lnTo>
                    <a:pt x="74" y="834"/>
                  </a:lnTo>
                  <a:lnTo>
                    <a:pt x="61" y="894"/>
                  </a:lnTo>
                  <a:lnTo>
                    <a:pt x="15" y="898"/>
                  </a:lnTo>
                  <a:lnTo>
                    <a:pt x="0" y="914"/>
                  </a:lnTo>
                  <a:lnTo>
                    <a:pt x="1" y="994"/>
                  </a:lnTo>
                  <a:lnTo>
                    <a:pt x="361" y="951"/>
                  </a:lnTo>
                  <a:lnTo>
                    <a:pt x="454" y="910"/>
                  </a:lnTo>
                  <a:lnTo>
                    <a:pt x="462" y="917"/>
                  </a:lnTo>
                  <a:lnTo>
                    <a:pt x="481" y="893"/>
                  </a:lnTo>
                  <a:lnTo>
                    <a:pt x="551" y="867"/>
                  </a:lnTo>
                  <a:lnTo>
                    <a:pt x="561" y="848"/>
                  </a:lnTo>
                  <a:lnTo>
                    <a:pt x="958" y="818"/>
                  </a:lnTo>
                  <a:lnTo>
                    <a:pt x="968" y="852"/>
                  </a:lnTo>
                  <a:lnTo>
                    <a:pt x="995" y="826"/>
                  </a:lnTo>
                  <a:lnTo>
                    <a:pt x="1048" y="878"/>
                  </a:lnTo>
                  <a:lnTo>
                    <a:pt x="1054" y="929"/>
                  </a:lnTo>
                  <a:lnTo>
                    <a:pt x="1385" y="877"/>
                  </a:lnTo>
                  <a:lnTo>
                    <a:pt x="1775" y="1167"/>
                  </a:lnTo>
                  <a:lnTo>
                    <a:pt x="1897" y="1124"/>
                  </a:lnTo>
                  <a:lnTo>
                    <a:pt x="1990" y="1057"/>
                  </a:lnTo>
                  <a:lnTo>
                    <a:pt x="1993" y="1024"/>
                  </a:lnTo>
                  <a:lnTo>
                    <a:pt x="2048" y="916"/>
                  </a:lnTo>
                  <a:lnTo>
                    <a:pt x="2175" y="809"/>
                  </a:lnTo>
                  <a:lnTo>
                    <a:pt x="2286" y="782"/>
                  </a:lnTo>
                  <a:lnTo>
                    <a:pt x="2356" y="714"/>
                  </a:lnTo>
                  <a:lnTo>
                    <a:pt x="2360" y="681"/>
                  </a:lnTo>
                  <a:lnTo>
                    <a:pt x="2351" y="643"/>
                  </a:lnTo>
                  <a:lnTo>
                    <a:pt x="2303" y="643"/>
                  </a:lnTo>
                  <a:lnTo>
                    <a:pt x="2279" y="659"/>
                  </a:lnTo>
                  <a:lnTo>
                    <a:pt x="2277" y="671"/>
                  </a:lnTo>
                  <a:lnTo>
                    <a:pt x="2270" y="659"/>
                  </a:lnTo>
                  <a:lnTo>
                    <a:pt x="2267" y="629"/>
                  </a:lnTo>
                  <a:lnTo>
                    <a:pt x="2288" y="600"/>
                  </a:lnTo>
                  <a:lnTo>
                    <a:pt x="2293" y="575"/>
                  </a:lnTo>
                  <a:lnTo>
                    <a:pt x="2314" y="546"/>
                  </a:lnTo>
                  <a:lnTo>
                    <a:pt x="2290" y="528"/>
                  </a:lnTo>
                  <a:lnTo>
                    <a:pt x="2199" y="508"/>
                  </a:lnTo>
                  <a:lnTo>
                    <a:pt x="2265" y="496"/>
                  </a:lnTo>
                  <a:lnTo>
                    <a:pt x="2295" y="459"/>
                  </a:lnTo>
                  <a:lnTo>
                    <a:pt x="2314" y="492"/>
                  </a:lnTo>
                  <a:lnTo>
                    <a:pt x="2336" y="491"/>
                  </a:lnTo>
                  <a:lnTo>
                    <a:pt x="2357" y="511"/>
                  </a:lnTo>
                  <a:lnTo>
                    <a:pt x="2410" y="499"/>
                  </a:lnTo>
                  <a:lnTo>
                    <a:pt x="2438" y="476"/>
                  </a:lnTo>
                  <a:lnTo>
                    <a:pt x="2475" y="400"/>
                  </a:lnTo>
                  <a:lnTo>
                    <a:pt x="2500" y="375"/>
                  </a:lnTo>
                  <a:lnTo>
                    <a:pt x="2477" y="295"/>
                  </a:lnTo>
                  <a:lnTo>
                    <a:pt x="2448" y="265"/>
                  </a:lnTo>
                  <a:lnTo>
                    <a:pt x="2429" y="300"/>
                  </a:lnTo>
                  <a:lnTo>
                    <a:pt x="2413" y="361"/>
                  </a:lnTo>
                  <a:lnTo>
                    <a:pt x="2408" y="361"/>
                  </a:lnTo>
                  <a:lnTo>
                    <a:pt x="2394" y="342"/>
                  </a:lnTo>
                  <a:lnTo>
                    <a:pt x="2374" y="276"/>
                  </a:lnTo>
                  <a:lnTo>
                    <a:pt x="2247" y="324"/>
                  </a:lnTo>
                  <a:lnTo>
                    <a:pt x="2212" y="324"/>
                  </a:lnTo>
                  <a:lnTo>
                    <a:pt x="2182" y="205"/>
                  </a:lnTo>
                  <a:lnTo>
                    <a:pt x="2190" y="189"/>
                  </a:lnTo>
                  <a:lnTo>
                    <a:pt x="2221" y="259"/>
                  </a:lnTo>
                  <a:lnTo>
                    <a:pt x="2242" y="270"/>
                  </a:lnTo>
                  <a:lnTo>
                    <a:pt x="2270" y="264"/>
                  </a:lnTo>
                  <a:lnTo>
                    <a:pt x="2337" y="203"/>
                  </a:lnTo>
                  <a:lnTo>
                    <a:pt x="2358" y="202"/>
                  </a:lnTo>
                  <a:lnTo>
                    <a:pt x="2356" y="181"/>
                  </a:lnTo>
                  <a:lnTo>
                    <a:pt x="2391" y="187"/>
                  </a:lnTo>
                  <a:lnTo>
                    <a:pt x="2422" y="182"/>
                  </a:lnTo>
                  <a:lnTo>
                    <a:pt x="2447" y="218"/>
                  </a:lnTo>
                  <a:lnTo>
                    <a:pt x="2447" y="213"/>
                  </a:lnTo>
                  <a:lnTo>
                    <a:pt x="2430" y="177"/>
                  </a:lnTo>
                  <a:lnTo>
                    <a:pt x="2405" y="149"/>
                  </a:lnTo>
                  <a:lnTo>
                    <a:pt x="2387" y="103"/>
                  </a:lnTo>
                  <a:lnTo>
                    <a:pt x="2374" y="90"/>
                  </a:lnTo>
                  <a:lnTo>
                    <a:pt x="2374" y="0"/>
                  </a:lnTo>
                  <a:lnTo>
                    <a:pt x="2147" y="45"/>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10" name="Freeform 388">
              <a:extLst>
                <a:ext uri="{FF2B5EF4-FFF2-40B4-BE49-F238E27FC236}">
                  <a16:creationId xmlns:a16="http://schemas.microsoft.com/office/drawing/2014/main" id="{2BF17DE0-A61C-4696-A916-469105B92035}"/>
                </a:ext>
              </a:extLst>
            </p:cNvPr>
            <p:cNvSpPr>
              <a:spLocks/>
            </p:cNvSpPr>
            <p:nvPr/>
          </p:nvSpPr>
          <p:spPr bwMode="auto">
            <a:xfrm>
              <a:off x="7145077" y="4324782"/>
              <a:ext cx="627114" cy="1029865"/>
            </a:xfrm>
            <a:custGeom>
              <a:avLst/>
              <a:gdLst>
                <a:gd name="T0" fmla="*/ 2147483647 w 1099"/>
                <a:gd name="T1" fmla="*/ 2147483647 h 1798"/>
                <a:gd name="T2" fmla="*/ 2147483647 w 1099"/>
                <a:gd name="T3" fmla="*/ 2147483647 h 1798"/>
                <a:gd name="T4" fmla="*/ 2147483647 w 1099"/>
                <a:gd name="T5" fmla="*/ 2147483647 h 1798"/>
                <a:gd name="T6" fmla="*/ 2147483647 w 1099"/>
                <a:gd name="T7" fmla="*/ 2147483647 h 1798"/>
                <a:gd name="T8" fmla="*/ 2147483647 w 1099"/>
                <a:gd name="T9" fmla="*/ 2147483647 h 1798"/>
                <a:gd name="T10" fmla="*/ 2147483647 w 1099"/>
                <a:gd name="T11" fmla="*/ 2147483647 h 1798"/>
                <a:gd name="T12" fmla="*/ 2147483647 w 1099"/>
                <a:gd name="T13" fmla="*/ 2147483647 h 1798"/>
                <a:gd name="T14" fmla="*/ 2147483647 w 1099"/>
                <a:gd name="T15" fmla="*/ 2147483647 h 1798"/>
                <a:gd name="T16" fmla="*/ 2147483647 w 1099"/>
                <a:gd name="T17" fmla="*/ 2147483647 h 1798"/>
                <a:gd name="T18" fmla="*/ 2147483647 w 1099"/>
                <a:gd name="T19" fmla="*/ 2147483647 h 1798"/>
                <a:gd name="T20" fmla="*/ 2147483647 w 1099"/>
                <a:gd name="T21" fmla="*/ 2147483647 h 1798"/>
                <a:gd name="T22" fmla="*/ 2147483647 w 1099"/>
                <a:gd name="T23" fmla="*/ 2147483647 h 1798"/>
                <a:gd name="T24" fmla="*/ 2147483647 w 1099"/>
                <a:gd name="T25" fmla="*/ 2147483647 h 1798"/>
                <a:gd name="T26" fmla="*/ 2147483647 w 1099"/>
                <a:gd name="T27" fmla="*/ 2147483647 h 1798"/>
                <a:gd name="T28" fmla="*/ 2147483647 w 1099"/>
                <a:gd name="T29" fmla="*/ 2147483647 h 1798"/>
                <a:gd name="T30" fmla="*/ 2147483647 w 1099"/>
                <a:gd name="T31" fmla="*/ 2147483647 h 1798"/>
                <a:gd name="T32" fmla="*/ 2147483647 w 1099"/>
                <a:gd name="T33" fmla="*/ 2147483647 h 1798"/>
                <a:gd name="T34" fmla="*/ 2147483647 w 1099"/>
                <a:gd name="T35" fmla="*/ 2147483647 h 1798"/>
                <a:gd name="T36" fmla="*/ 2147483647 w 1099"/>
                <a:gd name="T37" fmla="*/ 2147483647 h 1798"/>
                <a:gd name="T38" fmla="*/ 2147483647 w 1099"/>
                <a:gd name="T39" fmla="*/ 2147483647 h 1798"/>
                <a:gd name="T40" fmla="*/ 2147483647 w 1099"/>
                <a:gd name="T41" fmla="*/ 2147483647 h 1798"/>
                <a:gd name="T42" fmla="*/ 2147483647 w 1099"/>
                <a:gd name="T43" fmla="*/ 0 h 1798"/>
                <a:gd name="T44" fmla="*/ 0 w 1099"/>
                <a:gd name="T45" fmla="*/ 2147483647 h 1798"/>
                <a:gd name="T46" fmla="*/ 2147483647 w 1099"/>
                <a:gd name="T47" fmla="*/ 2147483647 h 1798"/>
                <a:gd name="T48" fmla="*/ 2147483647 w 1099"/>
                <a:gd name="T49" fmla="*/ 2147483647 h 179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99"/>
                <a:gd name="T76" fmla="*/ 0 h 1798"/>
                <a:gd name="T77" fmla="*/ 1099 w 1099"/>
                <a:gd name="T78" fmla="*/ 1798 h 179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99" h="1798">
                  <a:moveTo>
                    <a:pt x="55" y="1758"/>
                  </a:moveTo>
                  <a:lnTo>
                    <a:pt x="105" y="1761"/>
                  </a:lnTo>
                  <a:lnTo>
                    <a:pt x="126" y="1747"/>
                  </a:lnTo>
                  <a:lnTo>
                    <a:pt x="162" y="1556"/>
                  </a:lnTo>
                  <a:lnTo>
                    <a:pt x="199" y="1741"/>
                  </a:lnTo>
                  <a:lnTo>
                    <a:pt x="186" y="1779"/>
                  </a:lnTo>
                  <a:lnTo>
                    <a:pt x="196" y="1798"/>
                  </a:lnTo>
                  <a:lnTo>
                    <a:pt x="365" y="1742"/>
                  </a:lnTo>
                  <a:lnTo>
                    <a:pt x="353" y="1684"/>
                  </a:lnTo>
                  <a:lnTo>
                    <a:pt x="363" y="1639"/>
                  </a:lnTo>
                  <a:lnTo>
                    <a:pt x="286" y="1570"/>
                  </a:lnTo>
                  <a:lnTo>
                    <a:pt x="287" y="1518"/>
                  </a:lnTo>
                  <a:lnTo>
                    <a:pt x="1099" y="1444"/>
                  </a:lnTo>
                  <a:lnTo>
                    <a:pt x="1064" y="1383"/>
                  </a:lnTo>
                  <a:lnTo>
                    <a:pt x="1062" y="1180"/>
                  </a:lnTo>
                  <a:lnTo>
                    <a:pt x="1038" y="1118"/>
                  </a:lnTo>
                  <a:lnTo>
                    <a:pt x="1042" y="1034"/>
                  </a:lnTo>
                  <a:lnTo>
                    <a:pt x="1084" y="977"/>
                  </a:lnTo>
                  <a:lnTo>
                    <a:pt x="1051" y="957"/>
                  </a:lnTo>
                  <a:lnTo>
                    <a:pt x="1058" y="924"/>
                  </a:lnTo>
                  <a:lnTo>
                    <a:pt x="1006" y="848"/>
                  </a:lnTo>
                  <a:lnTo>
                    <a:pt x="761" y="0"/>
                  </a:lnTo>
                  <a:lnTo>
                    <a:pt x="0" y="65"/>
                  </a:lnTo>
                  <a:lnTo>
                    <a:pt x="34" y="102"/>
                  </a:lnTo>
                  <a:lnTo>
                    <a:pt x="55" y="1758"/>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11" name="Freeform 364">
              <a:extLst>
                <a:ext uri="{FF2B5EF4-FFF2-40B4-BE49-F238E27FC236}">
                  <a16:creationId xmlns:a16="http://schemas.microsoft.com/office/drawing/2014/main" id="{E834D516-F809-4703-9977-C357A204D2FE}"/>
                </a:ext>
              </a:extLst>
            </p:cNvPr>
            <p:cNvSpPr>
              <a:spLocks/>
            </p:cNvSpPr>
            <p:nvPr/>
          </p:nvSpPr>
          <p:spPr bwMode="auto">
            <a:xfrm>
              <a:off x="9475050" y="1270752"/>
              <a:ext cx="622291" cy="958727"/>
            </a:xfrm>
            <a:custGeom>
              <a:avLst/>
              <a:gdLst>
                <a:gd name="T0" fmla="*/ 0 w 1091"/>
                <a:gd name="T1" fmla="*/ 2147483647 h 1670"/>
                <a:gd name="T2" fmla="*/ 2147483647 w 1091"/>
                <a:gd name="T3" fmla="*/ 2147483647 h 1670"/>
                <a:gd name="T4" fmla="*/ 2147483647 w 1091"/>
                <a:gd name="T5" fmla="*/ 2147483647 h 1670"/>
                <a:gd name="T6" fmla="*/ 2147483647 w 1091"/>
                <a:gd name="T7" fmla="*/ 2147483647 h 1670"/>
                <a:gd name="T8" fmla="*/ 2147483647 w 1091"/>
                <a:gd name="T9" fmla="*/ 2147483647 h 1670"/>
                <a:gd name="T10" fmla="*/ 2147483647 w 1091"/>
                <a:gd name="T11" fmla="*/ 2147483647 h 1670"/>
                <a:gd name="T12" fmla="*/ 2147483647 w 1091"/>
                <a:gd name="T13" fmla="*/ 2147483647 h 1670"/>
                <a:gd name="T14" fmla="*/ 2147483647 w 1091"/>
                <a:gd name="T15" fmla="*/ 2147483647 h 1670"/>
                <a:gd name="T16" fmla="*/ 2147483647 w 1091"/>
                <a:gd name="T17" fmla="*/ 2147483647 h 1670"/>
                <a:gd name="T18" fmla="*/ 2147483647 w 1091"/>
                <a:gd name="T19" fmla="*/ 2147483647 h 1670"/>
                <a:gd name="T20" fmla="*/ 2147483647 w 1091"/>
                <a:gd name="T21" fmla="*/ 0 h 1670"/>
                <a:gd name="T22" fmla="*/ 2147483647 w 1091"/>
                <a:gd name="T23" fmla="*/ 2147483647 h 1670"/>
                <a:gd name="T24" fmla="*/ 2147483647 w 1091"/>
                <a:gd name="T25" fmla="*/ 2147483647 h 1670"/>
                <a:gd name="T26" fmla="*/ 2147483647 w 1091"/>
                <a:gd name="T27" fmla="*/ 2147483647 h 1670"/>
                <a:gd name="T28" fmla="*/ 2147483647 w 1091"/>
                <a:gd name="T29" fmla="*/ 2147483647 h 1670"/>
                <a:gd name="T30" fmla="*/ 2147483647 w 1091"/>
                <a:gd name="T31" fmla="*/ 2147483647 h 1670"/>
                <a:gd name="T32" fmla="*/ 2147483647 w 1091"/>
                <a:gd name="T33" fmla="*/ 2147483647 h 1670"/>
                <a:gd name="T34" fmla="*/ 2147483647 w 1091"/>
                <a:gd name="T35" fmla="*/ 2147483647 h 1670"/>
                <a:gd name="T36" fmla="*/ 2147483647 w 1091"/>
                <a:gd name="T37" fmla="*/ 2147483647 h 1670"/>
                <a:gd name="T38" fmla="*/ 2147483647 w 1091"/>
                <a:gd name="T39" fmla="*/ 2147483647 h 1670"/>
                <a:gd name="T40" fmla="*/ 2147483647 w 1091"/>
                <a:gd name="T41" fmla="*/ 2147483647 h 1670"/>
                <a:gd name="T42" fmla="*/ 2147483647 w 1091"/>
                <a:gd name="T43" fmla="*/ 2147483647 h 1670"/>
                <a:gd name="T44" fmla="*/ 2147483647 w 1091"/>
                <a:gd name="T45" fmla="*/ 2147483647 h 1670"/>
                <a:gd name="T46" fmla="*/ 2147483647 w 1091"/>
                <a:gd name="T47" fmla="*/ 2147483647 h 1670"/>
                <a:gd name="T48" fmla="*/ 2147483647 w 1091"/>
                <a:gd name="T49" fmla="*/ 2147483647 h 1670"/>
                <a:gd name="T50" fmla="*/ 2147483647 w 1091"/>
                <a:gd name="T51" fmla="*/ 2147483647 h 1670"/>
                <a:gd name="T52" fmla="*/ 2147483647 w 1091"/>
                <a:gd name="T53" fmla="*/ 2147483647 h 1670"/>
                <a:gd name="T54" fmla="*/ 2147483647 w 1091"/>
                <a:gd name="T55" fmla="*/ 2147483647 h 1670"/>
                <a:gd name="T56" fmla="*/ 2147483647 w 1091"/>
                <a:gd name="T57" fmla="*/ 2147483647 h 1670"/>
                <a:gd name="T58" fmla="*/ 2147483647 w 1091"/>
                <a:gd name="T59" fmla="*/ 2147483647 h 1670"/>
                <a:gd name="T60" fmla="*/ 2147483647 w 1091"/>
                <a:gd name="T61" fmla="*/ 2147483647 h 1670"/>
                <a:gd name="T62" fmla="*/ 2147483647 w 1091"/>
                <a:gd name="T63" fmla="*/ 2147483647 h 1670"/>
                <a:gd name="T64" fmla="*/ 2147483647 w 1091"/>
                <a:gd name="T65" fmla="*/ 2147483647 h 1670"/>
                <a:gd name="T66" fmla="*/ 2147483647 w 1091"/>
                <a:gd name="T67" fmla="*/ 2147483647 h 1670"/>
                <a:gd name="T68" fmla="*/ 2147483647 w 1091"/>
                <a:gd name="T69" fmla="*/ 2147483647 h 1670"/>
                <a:gd name="T70" fmla="*/ 2147483647 w 1091"/>
                <a:gd name="T71" fmla="*/ 2147483647 h 1670"/>
                <a:gd name="T72" fmla="*/ 2147483647 w 1091"/>
                <a:gd name="T73" fmla="*/ 2147483647 h 1670"/>
                <a:gd name="T74" fmla="*/ 2147483647 w 1091"/>
                <a:gd name="T75" fmla="*/ 2147483647 h 1670"/>
                <a:gd name="T76" fmla="*/ 2147483647 w 1091"/>
                <a:gd name="T77" fmla="*/ 2147483647 h 1670"/>
                <a:gd name="T78" fmla="*/ 2147483647 w 1091"/>
                <a:gd name="T79" fmla="*/ 2147483647 h 1670"/>
                <a:gd name="T80" fmla="*/ 2147483647 w 1091"/>
                <a:gd name="T81" fmla="*/ 2147483647 h 16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1"/>
                <a:gd name="T124" fmla="*/ 0 h 1670"/>
                <a:gd name="T125" fmla="*/ 1091 w 1091"/>
                <a:gd name="T126" fmla="*/ 1670 h 16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1" h="1670">
                  <a:moveTo>
                    <a:pt x="103" y="1242"/>
                  </a:moveTo>
                  <a:lnTo>
                    <a:pt x="0" y="918"/>
                  </a:lnTo>
                  <a:lnTo>
                    <a:pt x="35" y="892"/>
                  </a:lnTo>
                  <a:lnTo>
                    <a:pt x="87" y="900"/>
                  </a:lnTo>
                  <a:lnTo>
                    <a:pt x="78" y="870"/>
                  </a:lnTo>
                  <a:lnTo>
                    <a:pt x="84" y="867"/>
                  </a:lnTo>
                  <a:lnTo>
                    <a:pt x="121" y="870"/>
                  </a:lnTo>
                  <a:lnTo>
                    <a:pt x="120" y="860"/>
                  </a:lnTo>
                  <a:lnTo>
                    <a:pt x="105" y="835"/>
                  </a:lnTo>
                  <a:lnTo>
                    <a:pt x="105" y="811"/>
                  </a:lnTo>
                  <a:lnTo>
                    <a:pt x="141" y="754"/>
                  </a:lnTo>
                  <a:lnTo>
                    <a:pt x="144" y="740"/>
                  </a:lnTo>
                  <a:lnTo>
                    <a:pt x="127" y="298"/>
                  </a:lnTo>
                  <a:lnTo>
                    <a:pt x="196" y="71"/>
                  </a:lnTo>
                  <a:lnTo>
                    <a:pt x="220" y="44"/>
                  </a:lnTo>
                  <a:lnTo>
                    <a:pt x="246" y="41"/>
                  </a:lnTo>
                  <a:lnTo>
                    <a:pt x="285" y="61"/>
                  </a:lnTo>
                  <a:lnTo>
                    <a:pt x="319" y="100"/>
                  </a:lnTo>
                  <a:lnTo>
                    <a:pt x="379" y="103"/>
                  </a:lnTo>
                  <a:lnTo>
                    <a:pt x="449" y="65"/>
                  </a:lnTo>
                  <a:lnTo>
                    <a:pt x="467" y="9"/>
                  </a:lnTo>
                  <a:lnTo>
                    <a:pt x="499" y="0"/>
                  </a:lnTo>
                  <a:lnTo>
                    <a:pt x="647" y="77"/>
                  </a:lnTo>
                  <a:lnTo>
                    <a:pt x="787" y="552"/>
                  </a:lnTo>
                  <a:lnTo>
                    <a:pt x="863" y="565"/>
                  </a:lnTo>
                  <a:lnTo>
                    <a:pt x="897" y="656"/>
                  </a:lnTo>
                  <a:lnTo>
                    <a:pt x="916" y="675"/>
                  </a:lnTo>
                  <a:lnTo>
                    <a:pt x="961" y="688"/>
                  </a:lnTo>
                  <a:lnTo>
                    <a:pt x="1004" y="684"/>
                  </a:lnTo>
                  <a:lnTo>
                    <a:pt x="1023" y="675"/>
                  </a:lnTo>
                  <a:lnTo>
                    <a:pt x="1023" y="660"/>
                  </a:lnTo>
                  <a:lnTo>
                    <a:pt x="1055" y="730"/>
                  </a:lnTo>
                  <a:lnTo>
                    <a:pt x="1047" y="761"/>
                  </a:lnTo>
                  <a:lnTo>
                    <a:pt x="1048" y="773"/>
                  </a:lnTo>
                  <a:lnTo>
                    <a:pt x="1078" y="770"/>
                  </a:lnTo>
                  <a:lnTo>
                    <a:pt x="1091" y="789"/>
                  </a:lnTo>
                  <a:lnTo>
                    <a:pt x="1091" y="813"/>
                  </a:lnTo>
                  <a:lnTo>
                    <a:pt x="1070" y="842"/>
                  </a:lnTo>
                  <a:lnTo>
                    <a:pt x="1035" y="856"/>
                  </a:lnTo>
                  <a:lnTo>
                    <a:pt x="1023" y="874"/>
                  </a:lnTo>
                  <a:lnTo>
                    <a:pt x="993" y="887"/>
                  </a:lnTo>
                  <a:lnTo>
                    <a:pt x="981" y="910"/>
                  </a:lnTo>
                  <a:lnTo>
                    <a:pt x="911" y="944"/>
                  </a:lnTo>
                  <a:lnTo>
                    <a:pt x="906" y="976"/>
                  </a:lnTo>
                  <a:lnTo>
                    <a:pt x="882" y="997"/>
                  </a:lnTo>
                  <a:lnTo>
                    <a:pt x="859" y="1004"/>
                  </a:lnTo>
                  <a:lnTo>
                    <a:pt x="834" y="1043"/>
                  </a:lnTo>
                  <a:lnTo>
                    <a:pt x="828" y="1069"/>
                  </a:lnTo>
                  <a:lnTo>
                    <a:pt x="809" y="1082"/>
                  </a:lnTo>
                  <a:lnTo>
                    <a:pt x="757" y="1062"/>
                  </a:lnTo>
                  <a:lnTo>
                    <a:pt x="737" y="1078"/>
                  </a:lnTo>
                  <a:lnTo>
                    <a:pt x="713" y="1078"/>
                  </a:lnTo>
                  <a:lnTo>
                    <a:pt x="696" y="1056"/>
                  </a:lnTo>
                  <a:lnTo>
                    <a:pt x="684" y="1025"/>
                  </a:lnTo>
                  <a:lnTo>
                    <a:pt x="673" y="1024"/>
                  </a:lnTo>
                  <a:lnTo>
                    <a:pt x="659" y="1034"/>
                  </a:lnTo>
                  <a:lnTo>
                    <a:pt x="642" y="1060"/>
                  </a:lnTo>
                  <a:lnTo>
                    <a:pt x="645" y="1109"/>
                  </a:lnTo>
                  <a:lnTo>
                    <a:pt x="637" y="1145"/>
                  </a:lnTo>
                  <a:lnTo>
                    <a:pt x="642" y="1179"/>
                  </a:lnTo>
                  <a:lnTo>
                    <a:pt x="632" y="1226"/>
                  </a:lnTo>
                  <a:lnTo>
                    <a:pt x="623" y="1233"/>
                  </a:lnTo>
                  <a:lnTo>
                    <a:pt x="590" y="1231"/>
                  </a:lnTo>
                  <a:lnTo>
                    <a:pt x="575" y="1252"/>
                  </a:lnTo>
                  <a:lnTo>
                    <a:pt x="568" y="1291"/>
                  </a:lnTo>
                  <a:lnTo>
                    <a:pt x="549" y="1304"/>
                  </a:lnTo>
                  <a:lnTo>
                    <a:pt x="537" y="1308"/>
                  </a:lnTo>
                  <a:lnTo>
                    <a:pt x="518" y="1289"/>
                  </a:lnTo>
                  <a:lnTo>
                    <a:pt x="507" y="1294"/>
                  </a:lnTo>
                  <a:lnTo>
                    <a:pt x="507" y="1342"/>
                  </a:lnTo>
                  <a:lnTo>
                    <a:pt x="498" y="1367"/>
                  </a:lnTo>
                  <a:lnTo>
                    <a:pt x="488" y="1366"/>
                  </a:lnTo>
                  <a:lnTo>
                    <a:pt x="463" y="1335"/>
                  </a:lnTo>
                  <a:lnTo>
                    <a:pt x="445" y="1335"/>
                  </a:lnTo>
                  <a:lnTo>
                    <a:pt x="411" y="1365"/>
                  </a:lnTo>
                  <a:lnTo>
                    <a:pt x="388" y="1412"/>
                  </a:lnTo>
                  <a:lnTo>
                    <a:pt x="389" y="1466"/>
                  </a:lnTo>
                  <a:lnTo>
                    <a:pt x="344" y="1592"/>
                  </a:lnTo>
                  <a:lnTo>
                    <a:pt x="288" y="1670"/>
                  </a:lnTo>
                  <a:lnTo>
                    <a:pt x="259" y="1648"/>
                  </a:lnTo>
                  <a:lnTo>
                    <a:pt x="253" y="1616"/>
                  </a:lnTo>
                  <a:lnTo>
                    <a:pt x="197" y="1573"/>
                  </a:lnTo>
                  <a:lnTo>
                    <a:pt x="103" y="1242"/>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12" name="Freeform 340">
              <a:extLst>
                <a:ext uri="{FF2B5EF4-FFF2-40B4-BE49-F238E27FC236}">
                  <a16:creationId xmlns:a16="http://schemas.microsoft.com/office/drawing/2014/main" id="{86411AF0-AB38-425F-A0A6-F28F155E8334}"/>
                </a:ext>
              </a:extLst>
            </p:cNvPr>
            <p:cNvSpPr>
              <a:spLocks/>
            </p:cNvSpPr>
            <p:nvPr/>
          </p:nvSpPr>
          <p:spPr bwMode="auto">
            <a:xfrm>
              <a:off x="9069837" y="2725822"/>
              <a:ext cx="233158" cy="494723"/>
            </a:xfrm>
            <a:custGeom>
              <a:avLst/>
              <a:gdLst>
                <a:gd name="T0" fmla="*/ 2147483647 w 408"/>
                <a:gd name="T1" fmla="*/ 2147483647 h 865"/>
                <a:gd name="T2" fmla="*/ 2147483647 w 408"/>
                <a:gd name="T3" fmla="*/ 2147483647 h 865"/>
                <a:gd name="T4" fmla="*/ 2147483647 w 408"/>
                <a:gd name="T5" fmla="*/ 2147483647 h 865"/>
                <a:gd name="T6" fmla="*/ 2147483647 w 408"/>
                <a:gd name="T7" fmla="*/ 2147483647 h 865"/>
                <a:gd name="T8" fmla="*/ 2147483647 w 408"/>
                <a:gd name="T9" fmla="*/ 2147483647 h 865"/>
                <a:gd name="T10" fmla="*/ 2147483647 w 408"/>
                <a:gd name="T11" fmla="*/ 2147483647 h 865"/>
                <a:gd name="T12" fmla="*/ 2147483647 w 408"/>
                <a:gd name="T13" fmla="*/ 2147483647 h 865"/>
                <a:gd name="T14" fmla="*/ 2147483647 w 408"/>
                <a:gd name="T15" fmla="*/ 2147483647 h 865"/>
                <a:gd name="T16" fmla="*/ 2147483647 w 408"/>
                <a:gd name="T17" fmla="*/ 2147483647 h 865"/>
                <a:gd name="T18" fmla="*/ 2147483647 w 408"/>
                <a:gd name="T19" fmla="*/ 2147483647 h 865"/>
                <a:gd name="T20" fmla="*/ 2147483647 w 408"/>
                <a:gd name="T21" fmla="*/ 2147483647 h 865"/>
                <a:gd name="T22" fmla="*/ 2147483647 w 408"/>
                <a:gd name="T23" fmla="*/ 2147483647 h 865"/>
                <a:gd name="T24" fmla="*/ 2147483647 w 408"/>
                <a:gd name="T25" fmla="*/ 2147483647 h 865"/>
                <a:gd name="T26" fmla="*/ 2147483647 w 408"/>
                <a:gd name="T27" fmla="*/ 2147483647 h 865"/>
                <a:gd name="T28" fmla="*/ 2147483647 w 408"/>
                <a:gd name="T29" fmla="*/ 2147483647 h 865"/>
                <a:gd name="T30" fmla="*/ 2147483647 w 408"/>
                <a:gd name="T31" fmla="*/ 2147483647 h 865"/>
                <a:gd name="T32" fmla="*/ 2147483647 w 408"/>
                <a:gd name="T33" fmla="*/ 2147483647 h 865"/>
                <a:gd name="T34" fmla="*/ 2147483647 w 408"/>
                <a:gd name="T35" fmla="*/ 2147483647 h 865"/>
                <a:gd name="T36" fmla="*/ 2147483647 w 408"/>
                <a:gd name="T37" fmla="*/ 2147483647 h 865"/>
                <a:gd name="T38" fmla="*/ 2147483647 w 408"/>
                <a:gd name="T39" fmla="*/ 2147483647 h 865"/>
                <a:gd name="T40" fmla="*/ 2147483647 w 408"/>
                <a:gd name="T41" fmla="*/ 2147483647 h 865"/>
                <a:gd name="T42" fmla="*/ 2147483647 w 408"/>
                <a:gd name="T43" fmla="*/ 2147483647 h 865"/>
                <a:gd name="T44" fmla="*/ 2147483647 w 408"/>
                <a:gd name="T45" fmla="*/ 2147483647 h 865"/>
                <a:gd name="T46" fmla="*/ 2147483647 w 408"/>
                <a:gd name="T47" fmla="*/ 2147483647 h 865"/>
                <a:gd name="T48" fmla="*/ 2147483647 w 408"/>
                <a:gd name="T49" fmla="*/ 0 h 865"/>
                <a:gd name="T50" fmla="*/ 2147483647 w 408"/>
                <a:gd name="T51" fmla="*/ 2147483647 h 865"/>
                <a:gd name="T52" fmla="*/ 2147483647 w 408"/>
                <a:gd name="T53" fmla="*/ 2147483647 h 865"/>
                <a:gd name="T54" fmla="*/ 2147483647 w 408"/>
                <a:gd name="T55" fmla="*/ 2147483647 h 865"/>
                <a:gd name="T56" fmla="*/ 2147483647 w 408"/>
                <a:gd name="T57" fmla="*/ 2147483647 h 865"/>
                <a:gd name="T58" fmla="*/ 2147483647 w 408"/>
                <a:gd name="T59" fmla="*/ 2147483647 h 865"/>
                <a:gd name="T60" fmla="*/ 2147483647 w 408"/>
                <a:gd name="T61" fmla="*/ 2147483647 h 865"/>
                <a:gd name="T62" fmla="*/ 2147483647 w 408"/>
                <a:gd name="T63" fmla="*/ 2147483647 h 865"/>
                <a:gd name="T64" fmla="*/ 2147483647 w 408"/>
                <a:gd name="T65" fmla="*/ 2147483647 h 865"/>
                <a:gd name="T66" fmla="*/ 2147483647 w 408"/>
                <a:gd name="T67" fmla="*/ 2147483647 h 865"/>
                <a:gd name="T68" fmla="*/ 2147483647 w 408"/>
                <a:gd name="T69" fmla="*/ 2147483647 h 865"/>
                <a:gd name="T70" fmla="*/ 2147483647 w 408"/>
                <a:gd name="T71" fmla="*/ 2147483647 h 865"/>
                <a:gd name="T72" fmla="*/ 2147483647 w 408"/>
                <a:gd name="T73" fmla="*/ 2147483647 h 865"/>
                <a:gd name="T74" fmla="*/ 2147483647 w 408"/>
                <a:gd name="T75" fmla="*/ 2147483647 h 865"/>
                <a:gd name="T76" fmla="*/ 2147483647 w 408"/>
                <a:gd name="T77" fmla="*/ 2147483647 h 865"/>
                <a:gd name="T78" fmla="*/ 2147483647 w 408"/>
                <a:gd name="T79" fmla="*/ 2147483647 h 865"/>
                <a:gd name="T80" fmla="*/ 2147483647 w 408"/>
                <a:gd name="T81" fmla="*/ 2147483647 h 865"/>
                <a:gd name="T82" fmla="*/ 2147483647 w 408"/>
                <a:gd name="T83" fmla="*/ 2147483647 h 865"/>
                <a:gd name="T84" fmla="*/ 2147483647 w 408"/>
                <a:gd name="T85" fmla="*/ 2147483647 h 865"/>
                <a:gd name="T86" fmla="*/ 0 w 408"/>
                <a:gd name="T87" fmla="*/ 2147483647 h 865"/>
                <a:gd name="T88" fmla="*/ 2147483647 w 408"/>
                <a:gd name="T89" fmla="*/ 2147483647 h 8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8"/>
                <a:gd name="T136" fmla="*/ 0 h 865"/>
                <a:gd name="T137" fmla="*/ 408 w 408"/>
                <a:gd name="T138" fmla="*/ 865 h 8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8" h="865">
                  <a:moveTo>
                    <a:pt x="18" y="698"/>
                  </a:moveTo>
                  <a:lnTo>
                    <a:pt x="101" y="764"/>
                  </a:lnTo>
                  <a:lnTo>
                    <a:pt x="145" y="767"/>
                  </a:lnTo>
                  <a:lnTo>
                    <a:pt x="182" y="792"/>
                  </a:lnTo>
                  <a:lnTo>
                    <a:pt x="233" y="784"/>
                  </a:lnTo>
                  <a:lnTo>
                    <a:pt x="247" y="851"/>
                  </a:lnTo>
                  <a:lnTo>
                    <a:pt x="257" y="865"/>
                  </a:lnTo>
                  <a:lnTo>
                    <a:pt x="359" y="638"/>
                  </a:lnTo>
                  <a:lnTo>
                    <a:pt x="354" y="617"/>
                  </a:lnTo>
                  <a:lnTo>
                    <a:pt x="377" y="599"/>
                  </a:lnTo>
                  <a:lnTo>
                    <a:pt x="383" y="583"/>
                  </a:lnTo>
                  <a:lnTo>
                    <a:pt x="379" y="480"/>
                  </a:lnTo>
                  <a:lnTo>
                    <a:pt x="385" y="465"/>
                  </a:lnTo>
                  <a:lnTo>
                    <a:pt x="398" y="467"/>
                  </a:lnTo>
                  <a:lnTo>
                    <a:pt x="406" y="461"/>
                  </a:lnTo>
                  <a:lnTo>
                    <a:pt x="408" y="356"/>
                  </a:lnTo>
                  <a:lnTo>
                    <a:pt x="396" y="334"/>
                  </a:lnTo>
                  <a:lnTo>
                    <a:pt x="362" y="306"/>
                  </a:lnTo>
                  <a:lnTo>
                    <a:pt x="323" y="296"/>
                  </a:lnTo>
                  <a:lnTo>
                    <a:pt x="315" y="287"/>
                  </a:lnTo>
                  <a:lnTo>
                    <a:pt x="311" y="264"/>
                  </a:lnTo>
                  <a:lnTo>
                    <a:pt x="322" y="219"/>
                  </a:lnTo>
                  <a:lnTo>
                    <a:pt x="333" y="201"/>
                  </a:lnTo>
                  <a:lnTo>
                    <a:pt x="345" y="90"/>
                  </a:lnTo>
                  <a:lnTo>
                    <a:pt x="98" y="0"/>
                  </a:lnTo>
                  <a:lnTo>
                    <a:pt x="70" y="41"/>
                  </a:lnTo>
                  <a:lnTo>
                    <a:pt x="47" y="119"/>
                  </a:lnTo>
                  <a:lnTo>
                    <a:pt x="13" y="161"/>
                  </a:lnTo>
                  <a:lnTo>
                    <a:pt x="41" y="197"/>
                  </a:lnTo>
                  <a:lnTo>
                    <a:pt x="33" y="233"/>
                  </a:lnTo>
                  <a:lnTo>
                    <a:pt x="16" y="248"/>
                  </a:lnTo>
                  <a:lnTo>
                    <a:pt x="19" y="275"/>
                  </a:lnTo>
                  <a:lnTo>
                    <a:pt x="17" y="273"/>
                  </a:lnTo>
                  <a:lnTo>
                    <a:pt x="30" y="316"/>
                  </a:lnTo>
                  <a:lnTo>
                    <a:pt x="61" y="315"/>
                  </a:lnTo>
                  <a:lnTo>
                    <a:pt x="78" y="359"/>
                  </a:lnTo>
                  <a:lnTo>
                    <a:pt x="102" y="363"/>
                  </a:lnTo>
                  <a:lnTo>
                    <a:pt x="185" y="436"/>
                  </a:lnTo>
                  <a:lnTo>
                    <a:pt x="95" y="536"/>
                  </a:lnTo>
                  <a:lnTo>
                    <a:pt x="104" y="551"/>
                  </a:lnTo>
                  <a:lnTo>
                    <a:pt x="98" y="562"/>
                  </a:lnTo>
                  <a:lnTo>
                    <a:pt x="44" y="590"/>
                  </a:lnTo>
                  <a:lnTo>
                    <a:pt x="17" y="625"/>
                  </a:lnTo>
                  <a:lnTo>
                    <a:pt x="0" y="678"/>
                  </a:lnTo>
                  <a:lnTo>
                    <a:pt x="18" y="698"/>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13" name="Freeform 288">
              <a:extLst>
                <a:ext uri="{FF2B5EF4-FFF2-40B4-BE49-F238E27FC236}">
                  <a16:creationId xmlns:a16="http://schemas.microsoft.com/office/drawing/2014/main" id="{00B7F115-562E-4C22-A897-740830433089}"/>
                </a:ext>
              </a:extLst>
            </p:cNvPr>
            <p:cNvSpPr>
              <a:spLocks/>
            </p:cNvSpPr>
            <p:nvPr/>
          </p:nvSpPr>
          <p:spPr bwMode="auto">
            <a:xfrm>
              <a:off x="9279494" y="2674369"/>
              <a:ext cx="287211" cy="184027"/>
            </a:xfrm>
            <a:custGeom>
              <a:avLst/>
              <a:gdLst>
                <a:gd name="T0" fmla="*/ 2147483647 w 504"/>
                <a:gd name="T1" fmla="*/ 0 h 320"/>
                <a:gd name="T2" fmla="*/ 2147483647 w 504"/>
                <a:gd name="T3" fmla="*/ 2147483647 h 320"/>
                <a:gd name="T4" fmla="*/ 2147483647 w 504"/>
                <a:gd name="T5" fmla="*/ 2147483647 h 320"/>
                <a:gd name="T6" fmla="*/ 2147483647 w 504"/>
                <a:gd name="T7" fmla="*/ 2147483647 h 320"/>
                <a:gd name="T8" fmla="*/ 2147483647 w 504"/>
                <a:gd name="T9" fmla="*/ 2147483647 h 320"/>
                <a:gd name="T10" fmla="*/ 0 w 504"/>
                <a:gd name="T11" fmla="*/ 2147483647 h 320"/>
                <a:gd name="T12" fmla="*/ 2147483647 w 504"/>
                <a:gd name="T13" fmla="*/ 2147483647 h 320"/>
                <a:gd name="T14" fmla="*/ 2147483647 w 504"/>
                <a:gd name="T15" fmla="*/ 2147483647 h 320"/>
                <a:gd name="T16" fmla="*/ 2147483647 w 504"/>
                <a:gd name="T17" fmla="*/ 2147483647 h 320"/>
                <a:gd name="T18" fmla="*/ 2147483647 w 504"/>
                <a:gd name="T19" fmla="*/ 2147483647 h 320"/>
                <a:gd name="T20" fmla="*/ 2147483647 w 504"/>
                <a:gd name="T21" fmla="*/ 2147483647 h 320"/>
                <a:gd name="T22" fmla="*/ 2147483647 w 504"/>
                <a:gd name="T23" fmla="*/ 2147483647 h 320"/>
                <a:gd name="T24" fmla="*/ 2147483647 w 504"/>
                <a:gd name="T25" fmla="*/ 2147483647 h 320"/>
                <a:gd name="T26" fmla="*/ 2147483647 w 504"/>
                <a:gd name="T27" fmla="*/ 2147483647 h 320"/>
                <a:gd name="T28" fmla="*/ 2147483647 w 504"/>
                <a:gd name="T29" fmla="*/ 2147483647 h 320"/>
                <a:gd name="T30" fmla="*/ 2147483647 w 504"/>
                <a:gd name="T31" fmla="*/ 2147483647 h 320"/>
                <a:gd name="T32" fmla="*/ 2147483647 w 504"/>
                <a:gd name="T33" fmla="*/ 2147483647 h 320"/>
                <a:gd name="T34" fmla="*/ 2147483647 w 504"/>
                <a:gd name="T35" fmla="*/ 2147483647 h 320"/>
                <a:gd name="T36" fmla="*/ 2147483647 w 504"/>
                <a:gd name="T37" fmla="*/ 2147483647 h 320"/>
                <a:gd name="T38" fmla="*/ 2147483647 w 504"/>
                <a:gd name="T39" fmla="*/ 0 h 3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04"/>
                <a:gd name="T61" fmla="*/ 0 h 320"/>
                <a:gd name="T62" fmla="*/ 504 w 504"/>
                <a:gd name="T63" fmla="*/ 320 h 3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04" h="320">
                  <a:moveTo>
                    <a:pt x="420" y="0"/>
                  </a:moveTo>
                  <a:lnTo>
                    <a:pt x="337" y="95"/>
                  </a:lnTo>
                  <a:lnTo>
                    <a:pt x="106" y="181"/>
                  </a:lnTo>
                  <a:lnTo>
                    <a:pt x="32" y="236"/>
                  </a:lnTo>
                  <a:lnTo>
                    <a:pt x="22" y="262"/>
                  </a:lnTo>
                  <a:lnTo>
                    <a:pt x="0" y="278"/>
                  </a:lnTo>
                  <a:lnTo>
                    <a:pt x="2" y="315"/>
                  </a:lnTo>
                  <a:lnTo>
                    <a:pt x="7" y="320"/>
                  </a:lnTo>
                  <a:lnTo>
                    <a:pt x="6" y="304"/>
                  </a:lnTo>
                  <a:lnTo>
                    <a:pt x="26" y="294"/>
                  </a:lnTo>
                  <a:lnTo>
                    <a:pt x="33" y="311"/>
                  </a:lnTo>
                  <a:lnTo>
                    <a:pt x="54" y="312"/>
                  </a:lnTo>
                  <a:lnTo>
                    <a:pt x="504" y="36"/>
                  </a:lnTo>
                  <a:lnTo>
                    <a:pt x="446" y="43"/>
                  </a:lnTo>
                  <a:lnTo>
                    <a:pt x="409" y="71"/>
                  </a:lnTo>
                  <a:lnTo>
                    <a:pt x="391" y="98"/>
                  </a:lnTo>
                  <a:lnTo>
                    <a:pt x="360" y="111"/>
                  </a:lnTo>
                  <a:lnTo>
                    <a:pt x="362" y="95"/>
                  </a:lnTo>
                  <a:lnTo>
                    <a:pt x="410" y="26"/>
                  </a:lnTo>
                  <a:lnTo>
                    <a:pt x="420" y="0"/>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14" name="Freeform 328">
              <a:extLst>
                <a:ext uri="{FF2B5EF4-FFF2-40B4-BE49-F238E27FC236}">
                  <a16:creationId xmlns:a16="http://schemas.microsoft.com/office/drawing/2014/main" id="{A899699C-BA7D-40BF-A4EA-3106F7B20347}"/>
                </a:ext>
              </a:extLst>
            </p:cNvPr>
            <p:cNvSpPr>
              <a:spLocks/>
            </p:cNvSpPr>
            <p:nvPr/>
          </p:nvSpPr>
          <p:spPr bwMode="auto">
            <a:xfrm>
              <a:off x="8322123" y="1941700"/>
              <a:ext cx="994982" cy="897775"/>
            </a:xfrm>
            <a:custGeom>
              <a:avLst/>
              <a:gdLst>
                <a:gd name="T0" fmla="*/ 2147483647 w 1747"/>
                <a:gd name="T1" fmla="*/ 2147483647 h 1568"/>
                <a:gd name="T2" fmla="*/ 2147483647 w 1747"/>
                <a:gd name="T3" fmla="*/ 2147483647 h 1568"/>
                <a:gd name="T4" fmla="*/ 2147483647 w 1747"/>
                <a:gd name="T5" fmla="*/ 2147483647 h 1568"/>
                <a:gd name="T6" fmla="*/ 2147483647 w 1747"/>
                <a:gd name="T7" fmla="*/ 2147483647 h 1568"/>
                <a:gd name="T8" fmla="*/ 2147483647 w 1747"/>
                <a:gd name="T9" fmla="*/ 2147483647 h 1568"/>
                <a:gd name="T10" fmla="*/ 2147483647 w 1747"/>
                <a:gd name="T11" fmla="*/ 2147483647 h 1568"/>
                <a:gd name="T12" fmla="*/ 2147483647 w 1747"/>
                <a:gd name="T13" fmla="*/ 2147483647 h 1568"/>
                <a:gd name="T14" fmla="*/ 2147483647 w 1747"/>
                <a:gd name="T15" fmla="*/ 2147483647 h 1568"/>
                <a:gd name="T16" fmla="*/ 2147483647 w 1747"/>
                <a:gd name="T17" fmla="*/ 2147483647 h 1568"/>
                <a:gd name="T18" fmla="*/ 2147483647 w 1747"/>
                <a:gd name="T19" fmla="*/ 2147483647 h 1568"/>
                <a:gd name="T20" fmla="*/ 2147483647 w 1747"/>
                <a:gd name="T21" fmla="*/ 2147483647 h 1568"/>
                <a:gd name="T22" fmla="*/ 2147483647 w 1747"/>
                <a:gd name="T23" fmla="*/ 2147483647 h 1568"/>
                <a:gd name="T24" fmla="*/ 2147483647 w 1747"/>
                <a:gd name="T25" fmla="*/ 2147483647 h 1568"/>
                <a:gd name="T26" fmla="*/ 2147483647 w 1747"/>
                <a:gd name="T27" fmla="*/ 2147483647 h 1568"/>
                <a:gd name="T28" fmla="*/ 2147483647 w 1747"/>
                <a:gd name="T29" fmla="*/ 2147483647 h 1568"/>
                <a:gd name="T30" fmla="*/ 2147483647 w 1747"/>
                <a:gd name="T31" fmla="*/ 2147483647 h 1568"/>
                <a:gd name="T32" fmla="*/ 2147483647 w 1747"/>
                <a:gd name="T33" fmla="*/ 2147483647 h 1568"/>
                <a:gd name="T34" fmla="*/ 2147483647 w 1747"/>
                <a:gd name="T35" fmla="*/ 2147483647 h 1568"/>
                <a:gd name="T36" fmla="*/ 2147483647 w 1747"/>
                <a:gd name="T37" fmla="*/ 2147483647 h 1568"/>
                <a:gd name="T38" fmla="*/ 2147483647 w 1747"/>
                <a:gd name="T39" fmla="*/ 2147483647 h 1568"/>
                <a:gd name="T40" fmla="*/ 2147483647 w 1747"/>
                <a:gd name="T41" fmla="*/ 2147483647 h 1568"/>
                <a:gd name="T42" fmla="*/ 2147483647 w 1747"/>
                <a:gd name="T43" fmla="*/ 2147483647 h 1568"/>
                <a:gd name="T44" fmla="*/ 2147483647 w 1747"/>
                <a:gd name="T45" fmla="*/ 2147483647 h 1568"/>
                <a:gd name="T46" fmla="*/ 2147483647 w 1747"/>
                <a:gd name="T47" fmla="*/ 2147483647 h 1568"/>
                <a:gd name="T48" fmla="*/ 2147483647 w 1747"/>
                <a:gd name="T49" fmla="*/ 2147483647 h 1568"/>
                <a:gd name="T50" fmla="*/ 2147483647 w 1747"/>
                <a:gd name="T51" fmla="*/ 2147483647 h 1568"/>
                <a:gd name="T52" fmla="*/ 2147483647 w 1747"/>
                <a:gd name="T53" fmla="*/ 2147483647 h 1568"/>
                <a:gd name="T54" fmla="*/ 0 w 1747"/>
                <a:gd name="T55" fmla="*/ 2147483647 h 1568"/>
                <a:gd name="T56" fmla="*/ 2147483647 w 1747"/>
                <a:gd name="T57" fmla="*/ 2147483647 h 1568"/>
                <a:gd name="T58" fmla="*/ 2147483647 w 1747"/>
                <a:gd name="T59" fmla="*/ 2147483647 h 1568"/>
                <a:gd name="T60" fmla="*/ 2147483647 w 1747"/>
                <a:gd name="T61" fmla="*/ 2147483647 h 1568"/>
                <a:gd name="T62" fmla="*/ 2147483647 w 1747"/>
                <a:gd name="T63" fmla="*/ 2147483647 h 1568"/>
                <a:gd name="T64" fmla="*/ 2147483647 w 1747"/>
                <a:gd name="T65" fmla="*/ 2147483647 h 1568"/>
                <a:gd name="T66" fmla="*/ 2147483647 w 1747"/>
                <a:gd name="T67" fmla="*/ 2147483647 h 1568"/>
                <a:gd name="T68" fmla="*/ 2147483647 w 1747"/>
                <a:gd name="T69" fmla="*/ 2147483647 h 15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47"/>
                <a:gd name="T106" fmla="*/ 0 h 1568"/>
                <a:gd name="T107" fmla="*/ 1747 w 1747"/>
                <a:gd name="T108" fmla="*/ 1568 h 15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47" h="1568">
                  <a:moveTo>
                    <a:pt x="1675" y="1495"/>
                  </a:moveTo>
                  <a:lnTo>
                    <a:pt x="1704" y="1489"/>
                  </a:lnTo>
                  <a:lnTo>
                    <a:pt x="1721" y="1434"/>
                  </a:lnTo>
                  <a:lnTo>
                    <a:pt x="1693" y="1406"/>
                  </a:lnTo>
                  <a:lnTo>
                    <a:pt x="1747" y="1351"/>
                  </a:lnTo>
                  <a:lnTo>
                    <a:pt x="1722" y="1322"/>
                  </a:lnTo>
                  <a:lnTo>
                    <a:pt x="1681" y="1058"/>
                  </a:lnTo>
                  <a:lnTo>
                    <a:pt x="1673" y="1060"/>
                  </a:lnTo>
                  <a:lnTo>
                    <a:pt x="1682" y="793"/>
                  </a:lnTo>
                  <a:lnTo>
                    <a:pt x="1666" y="764"/>
                  </a:lnTo>
                  <a:lnTo>
                    <a:pt x="1619" y="504"/>
                  </a:lnTo>
                  <a:lnTo>
                    <a:pt x="1594" y="478"/>
                  </a:lnTo>
                  <a:lnTo>
                    <a:pt x="1573" y="505"/>
                  </a:lnTo>
                  <a:lnTo>
                    <a:pt x="1563" y="481"/>
                  </a:lnTo>
                  <a:lnTo>
                    <a:pt x="1569" y="440"/>
                  </a:lnTo>
                  <a:lnTo>
                    <a:pt x="1525" y="334"/>
                  </a:lnTo>
                  <a:lnTo>
                    <a:pt x="1528" y="278"/>
                  </a:lnTo>
                  <a:lnTo>
                    <a:pt x="1540" y="257"/>
                  </a:lnTo>
                  <a:lnTo>
                    <a:pt x="1527" y="217"/>
                  </a:lnTo>
                  <a:lnTo>
                    <a:pt x="1530" y="184"/>
                  </a:lnTo>
                  <a:lnTo>
                    <a:pt x="1494" y="131"/>
                  </a:lnTo>
                  <a:lnTo>
                    <a:pt x="1491" y="69"/>
                  </a:lnTo>
                  <a:lnTo>
                    <a:pt x="1476" y="48"/>
                  </a:lnTo>
                  <a:lnTo>
                    <a:pt x="1481" y="26"/>
                  </a:lnTo>
                  <a:lnTo>
                    <a:pt x="1471" y="0"/>
                  </a:lnTo>
                  <a:lnTo>
                    <a:pt x="1057" y="92"/>
                  </a:lnTo>
                  <a:lnTo>
                    <a:pt x="917" y="246"/>
                  </a:lnTo>
                  <a:lnTo>
                    <a:pt x="887" y="362"/>
                  </a:lnTo>
                  <a:lnTo>
                    <a:pt x="804" y="446"/>
                  </a:lnTo>
                  <a:lnTo>
                    <a:pt x="791" y="470"/>
                  </a:lnTo>
                  <a:lnTo>
                    <a:pt x="802" y="494"/>
                  </a:lnTo>
                  <a:lnTo>
                    <a:pt x="836" y="487"/>
                  </a:lnTo>
                  <a:lnTo>
                    <a:pt x="853" y="502"/>
                  </a:lnTo>
                  <a:lnTo>
                    <a:pt x="855" y="523"/>
                  </a:lnTo>
                  <a:lnTo>
                    <a:pt x="840" y="537"/>
                  </a:lnTo>
                  <a:lnTo>
                    <a:pt x="823" y="537"/>
                  </a:lnTo>
                  <a:lnTo>
                    <a:pt x="820" y="551"/>
                  </a:lnTo>
                  <a:lnTo>
                    <a:pt x="826" y="564"/>
                  </a:lnTo>
                  <a:lnTo>
                    <a:pt x="853" y="588"/>
                  </a:lnTo>
                  <a:lnTo>
                    <a:pt x="872" y="632"/>
                  </a:lnTo>
                  <a:lnTo>
                    <a:pt x="869" y="666"/>
                  </a:lnTo>
                  <a:lnTo>
                    <a:pt x="792" y="696"/>
                  </a:lnTo>
                  <a:lnTo>
                    <a:pt x="726" y="772"/>
                  </a:lnTo>
                  <a:lnTo>
                    <a:pt x="686" y="794"/>
                  </a:lnTo>
                  <a:lnTo>
                    <a:pt x="592" y="816"/>
                  </a:lnTo>
                  <a:lnTo>
                    <a:pt x="574" y="813"/>
                  </a:lnTo>
                  <a:lnTo>
                    <a:pt x="526" y="840"/>
                  </a:lnTo>
                  <a:lnTo>
                    <a:pt x="479" y="816"/>
                  </a:lnTo>
                  <a:lnTo>
                    <a:pt x="393" y="816"/>
                  </a:lnTo>
                  <a:lnTo>
                    <a:pt x="139" y="919"/>
                  </a:lnTo>
                  <a:lnTo>
                    <a:pt x="211" y="1056"/>
                  </a:lnTo>
                  <a:lnTo>
                    <a:pt x="160" y="1122"/>
                  </a:lnTo>
                  <a:lnTo>
                    <a:pt x="147" y="1154"/>
                  </a:lnTo>
                  <a:lnTo>
                    <a:pt x="132" y="1168"/>
                  </a:lnTo>
                  <a:lnTo>
                    <a:pt x="115" y="1175"/>
                  </a:lnTo>
                  <a:lnTo>
                    <a:pt x="0" y="1301"/>
                  </a:lnTo>
                  <a:lnTo>
                    <a:pt x="16" y="1398"/>
                  </a:lnTo>
                  <a:lnTo>
                    <a:pt x="1178" y="1182"/>
                  </a:lnTo>
                  <a:lnTo>
                    <a:pt x="1214" y="1190"/>
                  </a:lnTo>
                  <a:lnTo>
                    <a:pt x="1226" y="1219"/>
                  </a:lnTo>
                  <a:lnTo>
                    <a:pt x="1275" y="1225"/>
                  </a:lnTo>
                  <a:lnTo>
                    <a:pt x="1271" y="1239"/>
                  </a:lnTo>
                  <a:lnTo>
                    <a:pt x="1285" y="1241"/>
                  </a:lnTo>
                  <a:lnTo>
                    <a:pt x="1293" y="1302"/>
                  </a:lnTo>
                  <a:lnTo>
                    <a:pt x="1326" y="1342"/>
                  </a:lnTo>
                  <a:lnTo>
                    <a:pt x="1394" y="1350"/>
                  </a:lnTo>
                  <a:lnTo>
                    <a:pt x="1411" y="1369"/>
                  </a:lnTo>
                  <a:lnTo>
                    <a:pt x="1658" y="1459"/>
                  </a:lnTo>
                  <a:lnTo>
                    <a:pt x="1646" y="1568"/>
                  </a:lnTo>
                  <a:lnTo>
                    <a:pt x="1675" y="1495"/>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15" name="Freeform 284">
              <a:extLst>
                <a:ext uri="{FF2B5EF4-FFF2-40B4-BE49-F238E27FC236}">
                  <a16:creationId xmlns:a16="http://schemas.microsoft.com/office/drawing/2014/main" id="{D64F91FC-6346-4DC5-B705-0F04BD97BA2B}"/>
                </a:ext>
              </a:extLst>
            </p:cNvPr>
            <p:cNvSpPr>
              <a:spLocks/>
            </p:cNvSpPr>
            <p:nvPr/>
          </p:nvSpPr>
          <p:spPr bwMode="auto">
            <a:xfrm>
              <a:off x="7566371" y="2764626"/>
              <a:ext cx="693041" cy="790588"/>
            </a:xfrm>
            <a:custGeom>
              <a:avLst/>
              <a:gdLst>
                <a:gd name="T0" fmla="*/ 2147483647 w 1215"/>
                <a:gd name="T1" fmla="*/ 2147483647 h 1378"/>
                <a:gd name="T2" fmla="*/ 2147483647 w 1215"/>
                <a:gd name="T3" fmla="*/ 2147483647 h 1378"/>
                <a:gd name="T4" fmla="*/ 2147483647 w 1215"/>
                <a:gd name="T5" fmla="*/ 2147483647 h 1378"/>
                <a:gd name="T6" fmla="*/ 2147483647 w 1215"/>
                <a:gd name="T7" fmla="*/ 2147483647 h 1378"/>
                <a:gd name="T8" fmla="*/ 2147483647 w 1215"/>
                <a:gd name="T9" fmla="*/ 2147483647 h 1378"/>
                <a:gd name="T10" fmla="*/ 2147483647 w 1215"/>
                <a:gd name="T11" fmla="*/ 2147483647 h 1378"/>
                <a:gd name="T12" fmla="*/ 2147483647 w 1215"/>
                <a:gd name="T13" fmla="*/ 2147483647 h 1378"/>
                <a:gd name="T14" fmla="*/ 2147483647 w 1215"/>
                <a:gd name="T15" fmla="*/ 2147483647 h 1378"/>
                <a:gd name="T16" fmla="*/ 2147483647 w 1215"/>
                <a:gd name="T17" fmla="*/ 2147483647 h 1378"/>
                <a:gd name="T18" fmla="*/ 2147483647 w 1215"/>
                <a:gd name="T19" fmla="*/ 2147483647 h 1378"/>
                <a:gd name="T20" fmla="*/ 0 w 1215"/>
                <a:gd name="T21" fmla="*/ 2147483647 h 1378"/>
                <a:gd name="T22" fmla="*/ 2147483647 w 1215"/>
                <a:gd name="T23" fmla="*/ 2147483647 h 1378"/>
                <a:gd name="T24" fmla="*/ 2147483647 w 1215"/>
                <a:gd name="T25" fmla="*/ 2147483647 h 1378"/>
                <a:gd name="T26" fmla="*/ 2147483647 w 1215"/>
                <a:gd name="T27" fmla="*/ 2147483647 h 1378"/>
                <a:gd name="T28" fmla="*/ 2147483647 w 1215"/>
                <a:gd name="T29" fmla="*/ 2147483647 h 1378"/>
                <a:gd name="T30" fmla="*/ 2147483647 w 1215"/>
                <a:gd name="T31" fmla="*/ 2147483647 h 1378"/>
                <a:gd name="T32" fmla="*/ 2147483647 w 1215"/>
                <a:gd name="T33" fmla="*/ 2147483647 h 1378"/>
                <a:gd name="T34" fmla="*/ 2147483647 w 1215"/>
                <a:gd name="T35" fmla="*/ 2147483647 h 1378"/>
                <a:gd name="T36" fmla="*/ 2147483647 w 1215"/>
                <a:gd name="T37" fmla="*/ 2147483647 h 1378"/>
                <a:gd name="T38" fmla="*/ 2147483647 w 1215"/>
                <a:gd name="T39" fmla="*/ 2147483647 h 1378"/>
                <a:gd name="T40" fmla="*/ 2147483647 w 1215"/>
                <a:gd name="T41" fmla="*/ 2147483647 h 1378"/>
                <a:gd name="T42" fmla="*/ 2147483647 w 1215"/>
                <a:gd name="T43" fmla="*/ 2147483647 h 1378"/>
                <a:gd name="T44" fmla="*/ 2147483647 w 1215"/>
                <a:gd name="T45" fmla="*/ 2147483647 h 1378"/>
                <a:gd name="T46" fmla="*/ 2147483647 w 1215"/>
                <a:gd name="T47" fmla="*/ 2147483647 h 1378"/>
                <a:gd name="T48" fmla="*/ 2147483647 w 1215"/>
                <a:gd name="T49" fmla="*/ 2147483647 h 1378"/>
                <a:gd name="T50" fmla="*/ 2147483647 w 1215"/>
                <a:gd name="T51" fmla="*/ 2147483647 h 1378"/>
                <a:gd name="T52" fmla="*/ 2147483647 w 1215"/>
                <a:gd name="T53" fmla="*/ 2147483647 h 1378"/>
                <a:gd name="T54" fmla="*/ 2147483647 w 1215"/>
                <a:gd name="T55" fmla="*/ 2147483647 h 1378"/>
                <a:gd name="T56" fmla="*/ 2147483647 w 1215"/>
                <a:gd name="T57" fmla="*/ 2147483647 h 1378"/>
                <a:gd name="T58" fmla="*/ 2147483647 w 1215"/>
                <a:gd name="T59" fmla="*/ 2147483647 h 1378"/>
                <a:gd name="T60" fmla="*/ 2147483647 w 1215"/>
                <a:gd name="T61" fmla="*/ 2147483647 h 1378"/>
                <a:gd name="T62" fmla="*/ 2147483647 w 1215"/>
                <a:gd name="T63" fmla="*/ 2147483647 h 1378"/>
                <a:gd name="T64" fmla="*/ 2147483647 w 1215"/>
                <a:gd name="T65" fmla="*/ 2147483647 h 1378"/>
                <a:gd name="T66" fmla="*/ 2147483647 w 1215"/>
                <a:gd name="T67" fmla="*/ 2147483647 h 1378"/>
                <a:gd name="T68" fmla="*/ 2147483647 w 1215"/>
                <a:gd name="T69" fmla="*/ 2147483647 h 1378"/>
                <a:gd name="T70" fmla="*/ 2147483647 w 1215"/>
                <a:gd name="T71" fmla="*/ 2147483647 h 1378"/>
                <a:gd name="T72" fmla="*/ 2147483647 w 1215"/>
                <a:gd name="T73" fmla="*/ 2147483647 h 1378"/>
                <a:gd name="T74" fmla="*/ 2147483647 w 1215"/>
                <a:gd name="T75" fmla="*/ 2147483647 h 1378"/>
                <a:gd name="T76" fmla="*/ 2147483647 w 1215"/>
                <a:gd name="T77" fmla="*/ 2147483647 h 1378"/>
                <a:gd name="T78" fmla="*/ 2147483647 w 1215"/>
                <a:gd name="T79" fmla="*/ 2147483647 h 1378"/>
                <a:gd name="T80" fmla="*/ 2147483647 w 1215"/>
                <a:gd name="T81" fmla="*/ 2147483647 h 1378"/>
                <a:gd name="T82" fmla="*/ 2147483647 w 1215"/>
                <a:gd name="T83" fmla="*/ 2147483647 h 1378"/>
                <a:gd name="T84" fmla="*/ 2147483647 w 1215"/>
                <a:gd name="T85" fmla="*/ 2147483647 h 1378"/>
                <a:gd name="T86" fmla="*/ 2147483647 w 1215"/>
                <a:gd name="T87" fmla="*/ 2147483647 h 1378"/>
                <a:gd name="T88" fmla="*/ 2147483647 w 1215"/>
                <a:gd name="T89" fmla="*/ 2147483647 h 1378"/>
                <a:gd name="T90" fmla="*/ 2147483647 w 1215"/>
                <a:gd name="T91" fmla="*/ 2147483647 h 1378"/>
                <a:gd name="T92" fmla="*/ 2147483647 w 1215"/>
                <a:gd name="T93" fmla="*/ 2147483647 h 1378"/>
                <a:gd name="T94" fmla="*/ 2147483647 w 1215"/>
                <a:gd name="T95" fmla="*/ 2147483647 h 1378"/>
                <a:gd name="T96" fmla="*/ 2147483647 w 1215"/>
                <a:gd name="T97" fmla="*/ 2147483647 h 1378"/>
                <a:gd name="T98" fmla="*/ 2147483647 w 1215"/>
                <a:gd name="T99" fmla="*/ 2147483647 h 1378"/>
                <a:gd name="T100" fmla="*/ 2147483647 w 1215"/>
                <a:gd name="T101" fmla="*/ 2147483647 h 1378"/>
                <a:gd name="T102" fmla="*/ 2147483647 w 1215"/>
                <a:gd name="T103" fmla="*/ 2147483647 h 1378"/>
                <a:gd name="T104" fmla="*/ 2147483647 w 1215"/>
                <a:gd name="T105" fmla="*/ 2147483647 h 1378"/>
                <a:gd name="T106" fmla="*/ 2147483647 w 1215"/>
                <a:gd name="T107" fmla="*/ 2147483647 h 1378"/>
                <a:gd name="T108" fmla="*/ 2147483647 w 1215"/>
                <a:gd name="T109" fmla="*/ 2147483647 h 1378"/>
                <a:gd name="T110" fmla="*/ 2147483647 w 1215"/>
                <a:gd name="T111" fmla="*/ 2147483647 h 1378"/>
                <a:gd name="T112" fmla="*/ 2147483647 w 1215"/>
                <a:gd name="T113" fmla="*/ 2147483647 h 1378"/>
                <a:gd name="T114" fmla="*/ 2147483647 w 1215"/>
                <a:gd name="T115" fmla="*/ 2147483647 h 1378"/>
                <a:gd name="T116" fmla="*/ 2147483647 w 1215"/>
                <a:gd name="T117" fmla="*/ 2147483647 h 1378"/>
                <a:gd name="T118" fmla="*/ 2147483647 w 1215"/>
                <a:gd name="T119" fmla="*/ 2147483647 h 1378"/>
                <a:gd name="T120" fmla="*/ 2147483647 w 1215"/>
                <a:gd name="T121" fmla="*/ 0 h 1378"/>
                <a:gd name="T122" fmla="*/ 2147483647 w 1215"/>
                <a:gd name="T123" fmla="*/ 2147483647 h 13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15"/>
                <a:gd name="T187" fmla="*/ 0 h 1378"/>
                <a:gd name="T188" fmla="*/ 1215 w 1215"/>
                <a:gd name="T189" fmla="*/ 1378 h 13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15" h="1378">
                  <a:moveTo>
                    <a:pt x="1071" y="23"/>
                  </a:moveTo>
                  <a:lnTo>
                    <a:pt x="826" y="212"/>
                  </a:lnTo>
                  <a:lnTo>
                    <a:pt x="746" y="223"/>
                  </a:lnTo>
                  <a:lnTo>
                    <a:pt x="658" y="266"/>
                  </a:lnTo>
                  <a:lnTo>
                    <a:pt x="564" y="263"/>
                  </a:lnTo>
                  <a:lnTo>
                    <a:pt x="550" y="247"/>
                  </a:lnTo>
                  <a:lnTo>
                    <a:pt x="513" y="253"/>
                  </a:lnTo>
                  <a:lnTo>
                    <a:pt x="488" y="249"/>
                  </a:lnTo>
                  <a:lnTo>
                    <a:pt x="450" y="223"/>
                  </a:lnTo>
                  <a:lnTo>
                    <a:pt x="373" y="204"/>
                  </a:lnTo>
                  <a:lnTo>
                    <a:pt x="0" y="247"/>
                  </a:lnTo>
                  <a:lnTo>
                    <a:pt x="103" y="1202"/>
                  </a:lnTo>
                  <a:lnTo>
                    <a:pt x="123" y="1185"/>
                  </a:lnTo>
                  <a:lnTo>
                    <a:pt x="159" y="1206"/>
                  </a:lnTo>
                  <a:lnTo>
                    <a:pt x="204" y="1188"/>
                  </a:lnTo>
                  <a:lnTo>
                    <a:pt x="249" y="1219"/>
                  </a:lnTo>
                  <a:lnTo>
                    <a:pt x="282" y="1287"/>
                  </a:lnTo>
                  <a:lnTo>
                    <a:pt x="379" y="1294"/>
                  </a:lnTo>
                  <a:lnTo>
                    <a:pt x="421" y="1333"/>
                  </a:lnTo>
                  <a:lnTo>
                    <a:pt x="448" y="1337"/>
                  </a:lnTo>
                  <a:lnTo>
                    <a:pt x="456" y="1317"/>
                  </a:lnTo>
                  <a:lnTo>
                    <a:pt x="484" y="1304"/>
                  </a:lnTo>
                  <a:lnTo>
                    <a:pt x="549" y="1337"/>
                  </a:lnTo>
                  <a:lnTo>
                    <a:pt x="590" y="1324"/>
                  </a:lnTo>
                  <a:lnTo>
                    <a:pt x="620" y="1283"/>
                  </a:lnTo>
                  <a:lnTo>
                    <a:pt x="654" y="1268"/>
                  </a:lnTo>
                  <a:lnTo>
                    <a:pt x="680" y="1326"/>
                  </a:lnTo>
                  <a:lnTo>
                    <a:pt x="719" y="1336"/>
                  </a:lnTo>
                  <a:lnTo>
                    <a:pt x="758" y="1378"/>
                  </a:lnTo>
                  <a:lnTo>
                    <a:pt x="830" y="1357"/>
                  </a:lnTo>
                  <a:lnTo>
                    <a:pt x="836" y="1304"/>
                  </a:lnTo>
                  <a:lnTo>
                    <a:pt x="863" y="1291"/>
                  </a:lnTo>
                  <a:lnTo>
                    <a:pt x="844" y="1232"/>
                  </a:lnTo>
                  <a:lnTo>
                    <a:pt x="880" y="1141"/>
                  </a:lnTo>
                  <a:lnTo>
                    <a:pt x="913" y="1144"/>
                  </a:lnTo>
                  <a:lnTo>
                    <a:pt x="921" y="1183"/>
                  </a:lnTo>
                  <a:lnTo>
                    <a:pt x="944" y="1154"/>
                  </a:lnTo>
                  <a:lnTo>
                    <a:pt x="963" y="1160"/>
                  </a:lnTo>
                  <a:lnTo>
                    <a:pt x="940" y="1107"/>
                  </a:lnTo>
                  <a:lnTo>
                    <a:pt x="958" y="1096"/>
                  </a:lnTo>
                  <a:lnTo>
                    <a:pt x="953" y="1069"/>
                  </a:lnTo>
                  <a:lnTo>
                    <a:pt x="968" y="1034"/>
                  </a:lnTo>
                  <a:lnTo>
                    <a:pt x="999" y="1024"/>
                  </a:lnTo>
                  <a:lnTo>
                    <a:pt x="1024" y="970"/>
                  </a:lnTo>
                  <a:lnTo>
                    <a:pt x="1054" y="991"/>
                  </a:lnTo>
                  <a:lnTo>
                    <a:pt x="1089" y="967"/>
                  </a:lnTo>
                  <a:lnTo>
                    <a:pt x="1173" y="871"/>
                  </a:lnTo>
                  <a:lnTo>
                    <a:pt x="1180" y="833"/>
                  </a:lnTo>
                  <a:lnTo>
                    <a:pt x="1167" y="817"/>
                  </a:lnTo>
                  <a:lnTo>
                    <a:pt x="1182" y="780"/>
                  </a:lnTo>
                  <a:lnTo>
                    <a:pt x="1177" y="761"/>
                  </a:lnTo>
                  <a:lnTo>
                    <a:pt x="1190" y="755"/>
                  </a:lnTo>
                  <a:lnTo>
                    <a:pt x="1186" y="694"/>
                  </a:lnTo>
                  <a:lnTo>
                    <a:pt x="1210" y="607"/>
                  </a:lnTo>
                  <a:lnTo>
                    <a:pt x="1199" y="578"/>
                  </a:lnTo>
                  <a:lnTo>
                    <a:pt x="1203" y="552"/>
                  </a:lnTo>
                  <a:lnTo>
                    <a:pt x="1176" y="512"/>
                  </a:lnTo>
                  <a:lnTo>
                    <a:pt x="1184" y="497"/>
                  </a:lnTo>
                  <a:lnTo>
                    <a:pt x="1214" y="483"/>
                  </a:lnTo>
                  <a:lnTo>
                    <a:pt x="1215" y="483"/>
                  </a:lnTo>
                  <a:lnTo>
                    <a:pt x="1140" y="0"/>
                  </a:lnTo>
                  <a:lnTo>
                    <a:pt x="1071" y="23"/>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16" name="Freeform 352">
              <a:extLst>
                <a:ext uri="{FF2B5EF4-FFF2-40B4-BE49-F238E27FC236}">
                  <a16:creationId xmlns:a16="http://schemas.microsoft.com/office/drawing/2014/main" id="{65169490-D86F-40B9-AA88-0D8E1AC718F6}"/>
                </a:ext>
              </a:extLst>
            </p:cNvPr>
            <p:cNvSpPr>
              <a:spLocks/>
            </p:cNvSpPr>
            <p:nvPr/>
          </p:nvSpPr>
          <p:spPr bwMode="auto">
            <a:xfrm>
              <a:off x="7865456" y="3233479"/>
              <a:ext cx="1284778" cy="706518"/>
            </a:xfrm>
            <a:custGeom>
              <a:avLst/>
              <a:gdLst>
                <a:gd name="T0" fmla="*/ 2147483647 w 2257"/>
                <a:gd name="T1" fmla="*/ 2147483647 h 1235"/>
                <a:gd name="T2" fmla="*/ 2147483647 w 2257"/>
                <a:gd name="T3" fmla="*/ 2147483647 h 1235"/>
                <a:gd name="T4" fmla="*/ 2147483647 w 2257"/>
                <a:gd name="T5" fmla="*/ 2147483647 h 1235"/>
                <a:gd name="T6" fmla="*/ 2147483647 w 2257"/>
                <a:gd name="T7" fmla="*/ 2147483647 h 1235"/>
                <a:gd name="T8" fmla="*/ 2147483647 w 2257"/>
                <a:gd name="T9" fmla="*/ 2147483647 h 1235"/>
                <a:gd name="T10" fmla="*/ 2147483647 w 2257"/>
                <a:gd name="T11" fmla="*/ 2147483647 h 1235"/>
                <a:gd name="T12" fmla="*/ 2147483647 w 2257"/>
                <a:gd name="T13" fmla="*/ 2147483647 h 1235"/>
                <a:gd name="T14" fmla="*/ 2147483647 w 2257"/>
                <a:gd name="T15" fmla="*/ 2147483647 h 1235"/>
                <a:gd name="T16" fmla="*/ 2147483647 w 2257"/>
                <a:gd name="T17" fmla="*/ 2147483647 h 1235"/>
                <a:gd name="T18" fmla="*/ 2147483647 w 2257"/>
                <a:gd name="T19" fmla="*/ 2147483647 h 1235"/>
                <a:gd name="T20" fmla="*/ 2147483647 w 2257"/>
                <a:gd name="T21" fmla="*/ 2147483647 h 1235"/>
                <a:gd name="T22" fmla="*/ 2147483647 w 2257"/>
                <a:gd name="T23" fmla="*/ 2147483647 h 1235"/>
                <a:gd name="T24" fmla="*/ 2147483647 w 2257"/>
                <a:gd name="T25" fmla="*/ 2147483647 h 1235"/>
                <a:gd name="T26" fmla="*/ 2147483647 w 2257"/>
                <a:gd name="T27" fmla="*/ 2147483647 h 1235"/>
                <a:gd name="T28" fmla="*/ 2147483647 w 2257"/>
                <a:gd name="T29" fmla="*/ 2147483647 h 1235"/>
                <a:gd name="T30" fmla="*/ 2147483647 w 2257"/>
                <a:gd name="T31" fmla="*/ 2147483647 h 1235"/>
                <a:gd name="T32" fmla="*/ 2147483647 w 2257"/>
                <a:gd name="T33" fmla="*/ 2147483647 h 1235"/>
                <a:gd name="T34" fmla="*/ 2147483647 w 2257"/>
                <a:gd name="T35" fmla="*/ 2147483647 h 1235"/>
                <a:gd name="T36" fmla="*/ 2147483647 w 2257"/>
                <a:gd name="T37" fmla="*/ 2147483647 h 1235"/>
                <a:gd name="T38" fmla="*/ 2147483647 w 2257"/>
                <a:gd name="T39" fmla="*/ 2147483647 h 1235"/>
                <a:gd name="T40" fmla="*/ 2147483647 w 2257"/>
                <a:gd name="T41" fmla="*/ 2147483647 h 1235"/>
                <a:gd name="T42" fmla="*/ 2147483647 w 2257"/>
                <a:gd name="T43" fmla="*/ 2147483647 h 1235"/>
                <a:gd name="T44" fmla="*/ 2147483647 w 2257"/>
                <a:gd name="T45" fmla="*/ 2147483647 h 1235"/>
                <a:gd name="T46" fmla="*/ 2147483647 w 2257"/>
                <a:gd name="T47" fmla="*/ 2147483647 h 1235"/>
                <a:gd name="T48" fmla="*/ 2147483647 w 2257"/>
                <a:gd name="T49" fmla="*/ 2147483647 h 1235"/>
                <a:gd name="T50" fmla="*/ 2147483647 w 2257"/>
                <a:gd name="T51" fmla="*/ 2147483647 h 1235"/>
                <a:gd name="T52" fmla="*/ 2147483647 w 2257"/>
                <a:gd name="T53" fmla="*/ 2147483647 h 1235"/>
                <a:gd name="T54" fmla="*/ 2147483647 w 2257"/>
                <a:gd name="T55" fmla="*/ 2147483647 h 1235"/>
                <a:gd name="T56" fmla="*/ 2147483647 w 2257"/>
                <a:gd name="T57" fmla="*/ 2147483647 h 1235"/>
                <a:gd name="T58" fmla="*/ 2147483647 w 2257"/>
                <a:gd name="T59" fmla="*/ 2147483647 h 1235"/>
                <a:gd name="T60" fmla="*/ 2147483647 w 2257"/>
                <a:gd name="T61" fmla="*/ 2147483647 h 1235"/>
                <a:gd name="T62" fmla="*/ 2147483647 w 2257"/>
                <a:gd name="T63" fmla="*/ 2147483647 h 1235"/>
                <a:gd name="T64" fmla="*/ 2147483647 w 2257"/>
                <a:gd name="T65" fmla="*/ 2147483647 h 1235"/>
                <a:gd name="T66" fmla="*/ 2147483647 w 2257"/>
                <a:gd name="T67" fmla="*/ 2147483647 h 1235"/>
                <a:gd name="T68" fmla="*/ 2147483647 w 2257"/>
                <a:gd name="T69" fmla="*/ 2147483647 h 1235"/>
                <a:gd name="T70" fmla="*/ 2147483647 w 2257"/>
                <a:gd name="T71" fmla="*/ 2147483647 h 1235"/>
                <a:gd name="T72" fmla="*/ 2147483647 w 2257"/>
                <a:gd name="T73" fmla="*/ 2147483647 h 1235"/>
                <a:gd name="T74" fmla="*/ 2147483647 w 2257"/>
                <a:gd name="T75" fmla="*/ 2147483647 h 1235"/>
                <a:gd name="T76" fmla="*/ 2147483647 w 2257"/>
                <a:gd name="T77" fmla="*/ 2147483647 h 1235"/>
                <a:gd name="T78" fmla="*/ 2147483647 w 2257"/>
                <a:gd name="T79" fmla="*/ 2147483647 h 1235"/>
                <a:gd name="T80" fmla="*/ 2147483647 w 2257"/>
                <a:gd name="T81" fmla="*/ 2147483647 h 1235"/>
                <a:gd name="T82" fmla="*/ 2147483647 w 2257"/>
                <a:gd name="T83" fmla="*/ 2147483647 h 1235"/>
                <a:gd name="T84" fmla="*/ 2147483647 w 2257"/>
                <a:gd name="T85" fmla="*/ 2147483647 h 1235"/>
                <a:gd name="T86" fmla="*/ 2147483647 w 2257"/>
                <a:gd name="T87" fmla="*/ 2147483647 h 1235"/>
                <a:gd name="T88" fmla="*/ 2147483647 w 2257"/>
                <a:gd name="T89" fmla="*/ 2147483647 h 1235"/>
                <a:gd name="T90" fmla="*/ 2147483647 w 2257"/>
                <a:gd name="T91" fmla="*/ 2147483647 h 1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1235"/>
                <a:gd name="T140" fmla="*/ 2257 w 2257"/>
                <a:gd name="T141" fmla="*/ 1235 h 12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1235">
                  <a:moveTo>
                    <a:pt x="2030" y="915"/>
                  </a:moveTo>
                  <a:lnTo>
                    <a:pt x="586" y="1159"/>
                  </a:lnTo>
                  <a:lnTo>
                    <a:pt x="0" y="1235"/>
                  </a:lnTo>
                  <a:lnTo>
                    <a:pt x="156" y="1190"/>
                  </a:lnTo>
                  <a:lnTo>
                    <a:pt x="172" y="1150"/>
                  </a:lnTo>
                  <a:lnTo>
                    <a:pt x="227" y="1124"/>
                  </a:lnTo>
                  <a:lnTo>
                    <a:pt x="228" y="1091"/>
                  </a:lnTo>
                  <a:lnTo>
                    <a:pt x="263" y="1066"/>
                  </a:lnTo>
                  <a:lnTo>
                    <a:pt x="262" y="1035"/>
                  </a:lnTo>
                  <a:lnTo>
                    <a:pt x="452" y="857"/>
                  </a:lnTo>
                  <a:lnTo>
                    <a:pt x="452" y="858"/>
                  </a:lnTo>
                  <a:lnTo>
                    <a:pt x="459" y="867"/>
                  </a:lnTo>
                  <a:lnTo>
                    <a:pt x="450" y="883"/>
                  </a:lnTo>
                  <a:lnTo>
                    <a:pt x="467" y="894"/>
                  </a:lnTo>
                  <a:lnTo>
                    <a:pt x="472" y="918"/>
                  </a:lnTo>
                  <a:lnTo>
                    <a:pt x="502" y="944"/>
                  </a:lnTo>
                  <a:lnTo>
                    <a:pt x="568" y="965"/>
                  </a:lnTo>
                  <a:lnTo>
                    <a:pt x="625" y="931"/>
                  </a:lnTo>
                  <a:lnTo>
                    <a:pt x="636" y="907"/>
                  </a:lnTo>
                  <a:lnTo>
                    <a:pt x="683" y="935"/>
                  </a:lnTo>
                  <a:lnTo>
                    <a:pt x="770" y="894"/>
                  </a:lnTo>
                  <a:lnTo>
                    <a:pt x="778" y="883"/>
                  </a:lnTo>
                  <a:lnTo>
                    <a:pt x="770" y="864"/>
                  </a:lnTo>
                  <a:lnTo>
                    <a:pt x="776" y="853"/>
                  </a:lnTo>
                  <a:lnTo>
                    <a:pt x="809" y="864"/>
                  </a:lnTo>
                  <a:lnTo>
                    <a:pt x="867" y="824"/>
                  </a:lnTo>
                  <a:lnTo>
                    <a:pt x="890" y="834"/>
                  </a:lnTo>
                  <a:lnTo>
                    <a:pt x="935" y="794"/>
                  </a:lnTo>
                  <a:lnTo>
                    <a:pt x="924" y="777"/>
                  </a:lnTo>
                  <a:lnTo>
                    <a:pt x="945" y="753"/>
                  </a:lnTo>
                  <a:lnTo>
                    <a:pt x="923" y="733"/>
                  </a:lnTo>
                  <a:lnTo>
                    <a:pt x="988" y="602"/>
                  </a:lnTo>
                  <a:lnTo>
                    <a:pt x="998" y="539"/>
                  </a:lnTo>
                  <a:lnTo>
                    <a:pt x="1028" y="501"/>
                  </a:lnTo>
                  <a:lnTo>
                    <a:pt x="1024" y="482"/>
                  </a:lnTo>
                  <a:lnTo>
                    <a:pt x="1047" y="436"/>
                  </a:lnTo>
                  <a:lnTo>
                    <a:pt x="1050" y="376"/>
                  </a:lnTo>
                  <a:lnTo>
                    <a:pt x="1081" y="381"/>
                  </a:lnTo>
                  <a:lnTo>
                    <a:pt x="1096" y="410"/>
                  </a:lnTo>
                  <a:lnTo>
                    <a:pt x="1161" y="421"/>
                  </a:lnTo>
                  <a:lnTo>
                    <a:pt x="1217" y="253"/>
                  </a:lnTo>
                  <a:lnTo>
                    <a:pt x="1255" y="271"/>
                  </a:lnTo>
                  <a:lnTo>
                    <a:pt x="1282" y="210"/>
                  </a:lnTo>
                  <a:lnTo>
                    <a:pt x="1295" y="213"/>
                  </a:lnTo>
                  <a:lnTo>
                    <a:pt x="1319" y="189"/>
                  </a:lnTo>
                  <a:lnTo>
                    <a:pt x="1357" y="114"/>
                  </a:lnTo>
                  <a:lnTo>
                    <a:pt x="1364" y="0"/>
                  </a:lnTo>
                  <a:lnTo>
                    <a:pt x="1521" y="88"/>
                  </a:lnTo>
                  <a:lnTo>
                    <a:pt x="1535" y="17"/>
                  </a:lnTo>
                  <a:lnTo>
                    <a:pt x="1589" y="18"/>
                  </a:lnTo>
                  <a:lnTo>
                    <a:pt x="1620" y="37"/>
                  </a:lnTo>
                  <a:lnTo>
                    <a:pt x="1611" y="74"/>
                  </a:lnTo>
                  <a:lnTo>
                    <a:pt x="1634" y="95"/>
                  </a:lnTo>
                  <a:lnTo>
                    <a:pt x="1683" y="96"/>
                  </a:lnTo>
                  <a:lnTo>
                    <a:pt x="1701" y="117"/>
                  </a:lnTo>
                  <a:lnTo>
                    <a:pt x="1732" y="124"/>
                  </a:lnTo>
                  <a:lnTo>
                    <a:pt x="1751" y="135"/>
                  </a:lnTo>
                  <a:lnTo>
                    <a:pt x="1750" y="134"/>
                  </a:lnTo>
                  <a:lnTo>
                    <a:pt x="1763" y="150"/>
                  </a:lnTo>
                  <a:lnTo>
                    <a:pt x="1770" y="196"/>
                  </a:lnTo>
                  <a:lnTo>
                    <a:pt x="1749" y="209"/>
                  </a:lnTo>
                  <a:lnTo>
                    <a:pt x="1748" y="250"/>
                  </a:lnTo>
                  <a:lnTo>
                    <a:pt x="1730" y="264"/>
                  </a:lnTo>
                  <a:lnTo>
                    <a:pt x="1721" y="299"/>
                  </a:lnTo>
                  <a:lnTo>
                    <a:pt x="1725" y="313"/>
                  </a:lnTo>
                  <a:lnTo>
                    <a:pt x="1736" y="327"/>
                  </a:lnTo>
                  <a:lnTo>
                    <a:pt x="1828" y="354"/>
                  </a:lnTo>
                  <a:lnTo>
                    <a:pt x="1885" y="389"/>
                  </a:lnTo>
                  <a:lnTo>
                    <a:pt x="2012" y="414"/>
                  </a:lnTo>
                  <a:lnTo>
                    <a:pt x="2046" y="445"/>
                  </a:lnTo>
                  <a:lnTo>
                    <a:pt x="2058" y="477"/>
                  </a:lnTo>
                  <a:lnTo>
                    <a:pt x="2053" y="545"/>
                  </a:lnTo>
                  <a:lnTo>
                    <a:pt x="2035" y="553"/>
                  </a:lnTo>
                  <a:lnTo>
                    <a:pt x="2051" y="599"/>
                  </a:lnTo>
                  <a:lnTo>
                    <a:pt x="2079" y="610"/>
                  </a:lnTo>
                  <a:lnTo>
                    <a:pt x="2107" y="651"/>
                  </a:lnTo>
                  <a:lnTo>
                    <a:pt x="2087" y="653"/>
                  </a:lnTo>
                  <a:lnTo>
                    <a:pt x="2069" y="667"/>
                  </a:lnTo>
                  <a:lnTo>
                    <a:pt x="2072" y="688"/>
                  </a:lnTo>
                  <a:lnTo>
                    <a:pt x="2087" y="717"/>
                  </a:lnTo>
                  <a:lnTo>
                    <a:pt x="2117" y="726"/>
                  </a:lnTo>
                  <a:lnTo>
                    <a:pt x="2128" y="747"/>
                  </a:lnTo>
                  <a:lnTo>
                    <a:pt x="2108" y="761"/>
                  </a:lnTo>
                  <a:lnTo>
                    <a:pt x="2057" y="772"/>
                  </a:lnTo>
                  <a:lnTo>
                    <a:pt x="2057" y="800"/>
                  </a:lnTo>
                  <a:lnTo>
                    <a:pt x="2089" y="813"/>
                  </a:lnTo>
                  <a:lnTo>
                    <a:pt x="2121" y="818"/>
                  </a:lnTo>
                  <a:lnTo>
                    <a:pt x="2130" y="802"/>
                  </a:lnTo>
                  <a:lnTo>
                    <a:pt x="2142" y="797"/>
                  </a:lnTo>
                  <a:lnTo>
                    <a:pt x="2235" y="801"/>
                  </a:lnTo>
                  <a:lnTo>
                    <a:pt x="2257" y="870"/>
                  </a:lnTo>
                  <a:lnTo>
                    <a:pt x="2030" y="915"/>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17" name="Freeform 136">
              <a:extLst>
                <a:ext uri="{FF2B5EF4-FFF2-40B4-BE49-F238E27FC236}">
                  <a16:creationId xmlns:a16="http://schemas.microsoft.com/office/drawing/2014/main" id="{E447573E-36AF-4C90-9CF3-EE4E73E11397}"/>
                </a:ext>
              </a:extLst>
            </p:cNvPr>
            <p:cNvSpPr>
              <a:spLocks/>
            </p:cNvSpPr>
            <p:nvPr/>
          </p:nvSpPr>
          <p:spPr bwMode="auto">
            <a:xfrm>
              <a:off x="8198308" y="2617498"/>
              <a:ext cx="979264" cy="619212"/>
            </a:xfrm>
            <a:custGeom>
              <a:avLst/>
              <a:gdLst>
                <a:gd name="T0" fmla="*/ 2147483647 w 1787"/>
                <a:gd name="T1" fmla="*/ 2147483647 h 1142"/>
                <a:gd name="T2" fmla="*/ 2147483647 w 1787"/>
                <a:gd name="T3" fmla="*/ 2147483647 h 1142"/>
                <a:gd name="T4" fmla="*/ 2147483647 w 1787"/>
                <a:gd name="T5" fmla="*/ 2147483647 h 1142"/>
                <a:gd name="T6" fmla="*/ 2147483647 w 1787"/>
                <a:gd name="T7" fmla="*/ 2147483647 h 1142"/>
                <a:gd name="T8" fmla="*/ 2147483647 w 1787"/>
                <a:gd name="T9" fmla="*/ 2147483647 h 1142"/>
                <a:gd name="T10" fmla="*/ 2147483647 w 1787"/>
                <a:gd name="T11" fmla="*/ 2147483647 h 1142"/>
                <a:gd name="T12" fmla="*/ 2147483647 w 1787"/>
                <a:gd name="T13" fmla="*/ 2147483647 h 1142"/>
                <a:gd name="T14" fmla="*/ 2147483647 w 1787"/>
                <a:gd name="T15" fmla="*/ 2147483647 h 1142"/>
                <a:gd name="T16" fmla="*/ 2147483647 w 1787"/>
                <a:gd name="T17" fmla="*/ 2147483647 h 1142"/>
                <a:gd name="T18" fmla="*/ 2147483647 w 1787"/>
                <a:gd name="T19" fmla="*/ 2147483647 h 1142"/>
                <a:gd name="T20" fmla="*/ 2147483647 w 1787"/>
                <a:gd name="T21" fmla="*/ 2147483647 h 1142"/>
                <a:gd name="T22" fmla="*/ 2147483647 w 1787"/>
                <a:gd name="T23" fmla="*/ 2147483647 h 1142"/>
                <a:gd name="T24" fmla="*/ 2147483647 w 1787"/>
                <a:gd name="T25" fmla="*/ 2147483647 h 1142"/>
                <a:gd name="T26" fmla="*/ 2147483647 w 1787"/>
                <a:gd name="T27" fmla="*/ 2147483647 h 1142"/>
                <a:gd name="T28" fmla="*/ 2147483647 w 1787"/>
                <a:gd name="T29" fmla="*/ 2147483647 h 1142"/>
                <a:gd name="T30" fmla="*/ 2147483647 w 1787"/>
                <a:gd name="T31" fmla="*/ 2147483647 h 1142"/>
                <a:gd name="T32" fmla="*/ 2147483647 w 1787"/>
                <a:gd name="T33" fmla="*/ 2147483647 h 1142"/>
                <a:gd name="T34" fmla="*/ 2147483647 w 1787"/>
                <a:gd name="T35" fmla="*/ 2147483647 h 1142"/>
                <a:gd name="T36" fmla="*/ 2147483647 w 1787"/>
                <a:gd name="T37" fmla="*/ 2147483647 h 1142"/>
                <a:gd name="T38" fmla="*/ 2147483647 w 1787"/>
                <a:gd name="T39" fmla="*/ 2147483647 h 1142"/>
                <a:gd name="T40" fmla="*/ 2147483647 w 1787"/>
                <a:gd name="T41" fmla="*/ 2147483647 h 1142"/>
                <a:gd name="T42" fmla="*/ 2147483647 w 1787"/>
                <a:gd name="T43" fmla="*/ 2147483647 h 1142"/>
                <a:gd name="T44" fmla="*/ 2147483647 w 1787"/>
                <a:gd name="T45" fmla="*/ 0 h 1142"/>
                <a:gd name="T46" fmla="*/ 2147483647 w 1787"/>
                <a:gd name="T47" fmla="*/ 2147483647 h 1142"/>
                <a:gd name="T48" fmla="*/ 2147483647 w 1787"/>
                <a:gd name="T49" fmla="*/ 2147483647 h 1142"/>
                <a:gd name="T50" fmla="*/ 2147483647 w 1787"/>
                <a:gd name="T51" fmla="*/ 2147483647 h 1142"/>
                <a:gd name="T52" fmla="*/ 2147483647 w 1787"/>
                <a:gd name="T53" fmla="*/ 2147483647 h 1142"/>
                <a:gd name="T54" fmla="*/ 2147483647 w 1787"/>
                <a:gd name="T55" fmla="*/ 2147483647 h 1142"/>
                <a:gd name="T56" fmla="*/ 0 w 1787"/>
                <a:gd name="T57" fmla="*/ 2147483647 h 1142"/>
                <a:gd name="T58" fmla="*/ 2147483647 w 1787"/>
                <a:gd name="T59" fmla="*/ 2147483647 h 1142"/>
                <a:gd name="T60" fmla="*/ 2147483647 w 1787"/>
                <a:gd name="T61" fmla="*/ 2147483647 h 1142"/>
                <a:gd name="T62" fmla="*/ 2147483647 w 1787"/>
                <a:gd name="T63" fmla="*/ 2147483647 h 1142"/>
                <a:gd name="T64" fmla="*/ 2147483647 w 1787"/>
                <a:gd name="T65" fmla="*/ 2147483647 h 1142"/>
                <a:gd name="T66" fmla="*/ 2147483647 w 1787"/>
                <a:gd name="T67" fmla="*/ 2147483647 h 1142"/>
                <a:gd name="T68" fmla="*/ 2147483647 w 1787"/>
                <a:gd name="T69" fmla="*/ 2147483647 h 1142"/>
                <a:gd name="T70" fmla="*/ 2147483647 w 1787"/>
                <a:gd name="T71" fmla="*/ 2147483647 h 1142"/>
                <a:gd name="T72" fmla="*/ 2147483647 w 1787"/>
                <a:gd name="T73" fmla="*/ 2147483647 h 1142"/>
                <a:gd name="T74" fmla="*/ 2147483647 w 1787"/>
                <a:gd name="T75" fmla="*/ 2147483647 h 1142"/>
                <a:gd name="T76" fmla="*/ 2147483647 w 1787"/>
                <a:gd name="T77" fmla="*/ 2147483647 h 1142"/>
                <a:gd name="T78" fmla="*/ 2147483647 w 1787"/>
                <a:gd name="T79" fmla="*/ 2147483647 h 1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87"/>
                <a:gd name="T121" fmla="*/ 0 h 1142"/>
                <a:gd name="T122" fmla="*/ 1787 w 1787"/>
                <a:gd name="T123" fmla="*/ 1142 h 11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87" h="1142">
                  <a:moveTo>
                    <a:pt x="1787" y="661"/>
                  </a:moveTo>
                  <a:lnTo>
                    <a:pt x="1700" y="585"/>
                  </a:lnTo>
                  <a:lnTo>
                    <a:pt x="1673" y="580"/>
                  </a:lnTo>
                  <a:lnTo>
                    <a:pt x="1655" y="534"/>
                  </a:lnTo>
                  <a:lnTo>
                    <a:pt x="1623" y="534"/>
                  </a:lnTo>
                  <a:lnTo>
                    <a:pt x="1609" y="490"/>
                  </a:lnTo>
                  <a:lnTo>
                    <a:pt x="1611" y="492"/>
                  </a:lnTo>
                  <a:lnTo>
                    <a:pt x="1608" y="462"/>
                  </a:lnTo>
                  <a:lnTo>
                    <a:pt x="1626" y="446"/>
                  </a:lnTo>
                  <a:lnTo>
                    <a:pt x="1634" y="408"/>
                  </a:lnTo>
                  <a:lnTo>
                    <a:pt x="1604" y="370"/>
                  </a:lnTo>
                  <a:lnTo>
                    <a:pt x="1640" y="326"/>
                  </a:lnTo>
                  <a:lnTo>
                    <a:pt x="1665" y="242"/>
                  </a:lnTo>
                  <a:lnTo>
                    <a:pt x="1695" y="199"/>
                  </a:lnTo>
                  <a:lnTo>
                    <a:pt x="1678" y="179"/>
                  </a:lnTo>
                  <a:lnTo>
                    <a:pt x="1605" y="171"/>
                  </a:lnTo>
                  <a:lnTo>
                    <a:pt x="1571" y="127"/>
                  </a:lnTo>
                  <a:lnTo>
                    <a:pt x="1562" y="63"/>
                  </a:lnTo>
                  <a:lnTo>
                    <a:pt x="1547" y="62"/>
                  </a:lnTo>
                  <a:lnTo>
                    <a:pt x="1551" y="47"/>
                  </a:lnTo>
                  <a:lnTo>
                    <a:pt x="1498" y="40"/>
                  </a:lnTo>
                  <a:lnTo>
                    <a:pt x="1486" y="9"/>
                  </a:lnTo>
                  <a:lnTo>
                    <a:pt x="1448" y="0"/>
                  </a:lnTo>
                  <a:lnTo>
                    <a:pt x="1232" y="45"/>
                  </a:lnTo>
                  <a:lnTo>
                    <a:pt x="214" y="229"/>
                  </a:lnTo>
                  <a:lnTo>
                    <a:pt x="197" y="126"/>
                  </a:lnTo>
                  <a:lnTo>
                    <a:pt x="156" y="165"/>
                  </a:lnTo>
                  <a:lnTo>
                    <a:pt x="100" y="180"/>
                  </a:lnTo>
                  <a:lnTo>
                    <a:pt x="0" y="272"/>
                  </a:lnTo>
                  <a:lnTo>
                    <a:pt x="134" y="1142"/>
                  </a:lnTo>
                  <a:lnTo>
                    <a:pt x="440" y="1093"/>
                  </a:lnTo>
                  <a:lnTo>
                    <a:pt x="1516" y="895"/>
                  </a:lnTo>
                  <a:lnTo>
                    <a:pt x="1549" y="838"/>
                  </a:lnTo>
                  <a:lnTo>
                    <a:pt x="1585" y="828"/>
                  </a:lnTo>
                  <a:lnTo>
                    <a:pt x="1622" y="843"/>
                  </a:lnTo>
                  <a:lnTo>
                    <a:pt x="1636" y="825"/>
                  </a:lnTo>
                  <a:lnTo>
                    <a:pt x="1695" y="795"/>
                  </a:lnTo>
                  <a:lnTo>
                    <a:pt x="1701" y="784"/>
                  </a:lnTo>
                  <a:lnTo>
                    <a:pt x="1692" y="768"/>
                  </a:lnTo>
                  <a:lnTo>
                    <a:pt x="1787" y="661"/>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18" name="Freeform 304">
              <a:extLst>
                <a:ext uri="{FF2B5EF4-FFF2-40B4-BE49-F238E27FC236}">
                  <a16:creationId xmlns:a16="http://schemas.microsoft.com/office/drawing/2014/main" id="{719356E2-CF61-4518-BD33-A208692CF47B}"/>
                </a:ext>
              </a:extLst>
            </p:cNvPr>
            <p:cNvSpPr>
              <a:spLocks/>
            </p:cNvSpPr>
            <p:nvPr/>
          </p:nvSpPr>
          <p:spPr bwMode="auto">
            <a:xfrm>
              <a:off x="7995702" y="3042703"/>
              <a:ext cx="742889" cy="742084"/>
            </a:xfrm>
            <a:custGeom>
              <a:avLst/>
              <a:gdLst>
                <a:gd name="T0" fmla="*/ 2147483647 w 1305"/>
                <a:gd name="T1" fmla="*/ 2147483647 h 1297"/>
                <a:gd name="T2" fmla="*/ 2147483647 w 1305"/>
                <a:gd name="T3" fmla="*/ 2147483647 h 1297"/>
                <a:gd name="T4" fmla="*/ 2147483647 w 1305"/>
                <a:gd name="T5" fmla="*/ 2147483647 h 1297"/>
                <a:gd name="T6" fmla="*/ 2147483647 w 1305"/>
                <a:gd name="T7" fmla="*/ 2147483647 h 1297"/>
                <a:gd name="T8" fmla="*/ 2147483647 w 1305"/>
                <a:gd name="T9" fmla="*/ 2147483647 h 1297"/>
                <a:gd name="T10" fmla="*/ 2147483647 w 1305"/>
                <a:gd name="T11" fmla="*/ 2147483647 h 1297"/>
                <a:gd name="T12" fmla="*/ 2147483647 w 1305"/>
                <a:gd name="T13" fmla="*/ 2147483647 h 1297"/>
                <a:gd name="T14" fmla="*/ 2147483647 w 1305"/>
                <a:gd name="T15" fmla="*/ 2147483647 h 1297"/>
                <a:gd name="T16" fmla="*/ 2147483647 w 1305"/>
                <a:gd name="T17" fmla="*/ 2147483647 h 1297"/>
                <a:gd name="T18" fmla="*/ 2147483647 w 1305"/>
                <a:gd name="T19" fmla="*/ 2147483647 h 1297"/>
                <a:gd name="T20" fmla="*/ 2147483647 w 1305"/>
                <a:gd name="T21" fmla="*/ 2147483647 h 1297"/>
                <a:gd name="T22" fmla="*/ 2147483647 w 1305"/>
                <a:gd name="T23" fmla="*/ 2147483647 h 1297"/>
                <a:gd name="T24" fmla="*/ 2147483647 w 1305"/>
                <a:gd name="T25" fmla="*/ 2147483647 h 1297"/>
                <a:gd name="T26" fmla="*/ 2147483647 w 1305"/>
                <a:gd name="T27" fmla="*/ 2147483647 h 1297"/>
                <a:gd name="T28" fmla="*/ 2147483647 w 1305"/>
                <a:gd name="T29" fmla="*/ 2147483647 h 1297"/>
                <a:gd name="T30" fmla="*/ 2147483647 w 1305"/>
                <a:gd name="T31" fmla="*/ 0 h 1297"/>
                <a:gd name="T32" fmla="*/ 2147483647 w 1305"/>
                <a:gd name="T33" fmla="*/ 2147483647 h 1297"/>
                <a:gd name="T34" fmla="*/ 2147483647 w 1305"/>
                <a:gd name="T35" fmla="*/ 2147483647 h 1297"/>
                <a:gd name="T36" fmla="*/ 2147483647 w 1305"/>
                <a:gd name="T37" fmla="*/ 2147483647 h 1297"/>
                <a:gd name="T38" fmla="*/ 2147483647 w 1305"/>
                <a:gd name="T39" fmla="*/ 2147483647 h 1297"/>
                <a:gd name="T40" fmla="*/ 2147483647 w 1305"/>
                <a:gd name="T41" fmla="*/ 2147483647 h 1297"/>
                <a:gd name="T42" fmla="*/ 2147483647 w 1305"/>
                <a:gd name="T43" fmla="*/ 2147483647 h 1297"/>
                <a:gd name="T44" fmla="*/ 2147483647 w 1305"/>
                <a:gd name="T45" fmla="*/ 2147483647 h 1297"/>
                <a:gd name="T46" fmla="*/ 2147483647 w 1305"/>
                <a:gd name="T47" fmla="*/ 2147483647 h 1297"/>
                <a:gd name="T48" fmla="*/ 2147483647 w 1305"/>
                <a:gd name="T49" fmla="*/ 2147483647 h 1297"/>
                <a:gd name="T50" fmla="*/ 2147483647 w 1305"/>
                <a:gd name="T51" fmla="*/ 2147483647 h 1297"/>
                <a:gd name="T52" fmla="*/ 2147483647 w 1305"/>
                <a:gd name="T53" fmla="*/ 2147483647 h 1297"/>
                <a:gd name="T54" fmla="*/ 2147483647 w 1305"/>
                <a:gd name="T55" fmla="*/ 2147483647 h 1297"/>
                <a:gd name="T56" fmla="*/ 2147483647 w 1305"/>
                <a:gd name="T57" fmla="*/ 2147483647 h 1297"/>
                <a:gd name="T58" fmla="*/ 2147483647 w 1305"/>
                <a:gd name="T59" fmla="*/ 2147483647 h 1297"/>
                <a:gd name="T60" fmla="*/ 2147483647 w 1305"/>
                <a:gd name="T61" fmla="*/ 2147483647 h 1297"/>
                <a:gd name="T62" fmla="*/ 2147483647 w 1305"/>
                <a:gd name="T63" fmla="*/ 2147483647 h 1297"/>
                <a:gd name="T64" fmla="*/ 2147483647 w 1305"/>
                <a:gd name="T65" fmla="*/ 2147483647 h 1297"/>
                <a:gd name="T66" fmla="*/ 2147483647 w 1305"/>
                <a:gd name="T67" fmla="*/ 2147483647 h 1297"/>
                <a:gd name="T68" fmla="*/ 2147483647 w 1305"/>
                <a:gd name="T69" fmla="*/ 2147483647 h 1297"/>
                <a:gd name="T70" fmla="*/ 2147483647 w 1305"/>
                <a:gd name="T71" fmla="*/ 2147483647 h 1297"/>
                <a:gd name="T72" fmla="*/ 2147483647 w 1305"/>
                <a:gd name="T73" fmla="*/ 2147483647 h 1297"/>
                <a:gd name="T74" fmla="*/ 2147483647 w 1305"/>
                <a:gd name="T75" fmla="*/ 2147483647 h 1297"/>
                <a:gd name="T76" fmla="*/ 2147483647 w 1305"/>
                <a:gd name="T77" fmla="*/ 2147483647 h 1297"/>
                <a:gd name="T78" fmla="*/ 2147483647 w 1305"/>
                <a:gd name="T79" fmla="*/ 2147483647 h 1297"/>
                <a:gd name="T80" fmla="*/ 2147483647 w 1305"/>
                <a:gd name="T81" fmla="*/ 2147483647 h 1297"/>
                <a:gd name="T82" fmla="*/ 2147483647 w 1305"/>
                <a:gd name="T83" fmla="*/ 2147483647 h 1297"/>
                <a:gd name="T84" fmla="*/ 2147483647 w 1305"/>
                <a:gd name="T85" fmla="*/ 2147483647 h 1297"/>
                <a:gd name="T86" fmla="*/ 2147483647 w 1305"/>
                <a:gd name="T87" fmla="*/ 2147483647 h 1297"/>
                <a:gd name="T88" fmla="*/ 2147483647 w 1305"/>
                <a:gd name="T89" fmla="*/ 2147483647 h 1297"/>
                <a:gd name="T90" fmla="*/ 2147483647 w 1305"/>
                <a:gd name="T91" fmla="*/ 2147483647 h 1297"/>
                <a:gd name="T92" fmla="*/ 2147483647 w 1305"/>
                <a:gd name="T93" fmla="*/ 2147483647 h 1297"/>
                <a:gd name="T94" fmla="*/ 2147483647 w 1305"/>
                <a:gd name="T95" fmla="*/ 2147483647 h 1297"/>
                <a:gd name="T96" fmla="*/ 2147483647 w 1305"/>
                <a:gd name="T97" fmla="*/ 2147483647 h 1297"/>
                <a:gd name="T98" fmla="*/ 2147483647 w 1305"/>
                <a:gd name="T99" fmla="*/ 2147483647 h 1297"/>
                <a:gd name="T100" fmla="*/ 2147483647 w 1305"/>
                <a:gd name="T101" fmla="*/ 2147483647 h 1297"/>
                <a:gd name="T102" fmla="*/ 2147483647 w 1305"/>
                <a:gd name="T103" fmla="*/ 2147483647 h 1297"/>
                <a:gd name="T104" fmla="*/ 2147483647 w 1305"/>
                <a:gd name="T105" fmla="*/ 2147483647 h 1297"/>
                <a:gd name="T106" fmla="*/ 2147483647 w 1305"/>
                <a:gd name="T107" fmla="*/ 2147483647 h 12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05"/>
                <a:gd name="T163" fmla="*/ 0 h 1297"/>
                <a:gd name="T164" fmla="*/ 1305 w 1305"/>
                <a:gd name="T165" fmla="*/ 1297 h 12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05" h="1297">
                  <a:moveTo>
                    <a:pt x="4" y="895"/>
                  </a:moveTo>
                  <a:lnTo>
                    <a:pt x="76" y="874"/>
                  </a:lnTo>
                  <a:lnTo>
                    <a:pt x="82" y="821"/>
                  </a:lnTo>
                  <a:lnTo>
                    <a:pt x="109" y="808"/>
                  </a:lnTo>
                  <a:lnTo>
                    <a:pt x="90" y="749"/>
                  </a:lnTo>
                  <a:lnTo>
                    <a:pt x="126" y="658"/>
                  </a:lnTo>
                  <a:lnTo>
                    <a:pt x="159" y="661"/>
                  </a:lnTo>
                  <a:lnTo>
                    <a:pt x="167" y="700"/>
                  </a:lnTo>
                  <a:lnTo>
                    <a:pt x="190" y="671"/>
                  </a:lnTo>
                  <a:lnTo>
                    <a:pt x="209" y="677"/>
                  </a:lnTo>
                  <a:lnTo>
                    <a:pt x="186" y="624"/>
                  </a:lnTo>
                  <a:lnTo>
                    <a:pt x="204" y="613"/>
                  </a:lnTo>
                  <a:lnTo>
                    <a:pt x="199" y="586"/>
                  </a:lnTo>
                  <a:lnTo>
                    <a:pt x="214" y="551"/>
                  </a:lnTo>
                  <a:lnTo>
                    <a:pt x="245" y="541"/>
                  </a:lnTo>
                  <a:lnTo>
                    <a:pt x="270" y="487"/>
                  </a:lnTo>
                  <a:lnTo>
                    <a:pt x="300" y="508"/>
                  </a:lnTo>
                  <a:lnTo>
                    <a:pt x="335" y="484"/>
                  </a:lnTo>
                  <a:lnTo>
                    <a:pt x="419" y="388"/>
                  </a:lnTo>
                  <a:lnTo>
                    <a:pt x="426" y="350"/>
                  </a:lnTo>
                  <a:lnTo>
                    <a:pt x="413" y="334"/>
                  </a:lnTo>
                  <a:lnTo>
                    <a:pt x="428" y="297"/>
                  </a:lnTo>
                  <a:lnTo>
                    <a:pt x="423" y="278"/>
                  </a:lnTo>
                  <a:lnTo>
                    <a:pt x="436" y="272"/>
                  </a:lnTo>
                  <a:lnTo>
                    <a:pt x="432" y="211"/>
                  </a:lnTo>
                  <a:lnTo>
                    <a:pt x="456" y="124"/>
                  </a:lnTo>
                  <a:lnTo>
                    <a:pt x="445" y="95"/>
                  </a:lnTo>
                  <a:lnTo>
                    <a:pt x="449" y="69"/>
                  </a:lnTo>
                  <a:lnTo>
                    <a:pt x="422" y="29"/>
                  </a:lnTo>
                  <a:lnTo>
                    <a:pt x="430" y="14"/>
                  </a:lnTo>
                  <a:lnTo>
                    <a:pt x="460" y="0"/>
                  </a:lnTo>
                  <a:lnTo>
                    <a:pt x="461" y="0"/>
                  </a:lnTo>
                  <a:lnTo>
                    <a:pt x="513" y="337"/>
                  </a:lnTo>
                  <a:lnTo>
                    <a:pt x="801" y="291"/>
                  </a:lnTo>
                  <a:lnTo>
                    <a:pt x="828" y="479"/>
                  </a:lnTo>
                  <a:lnTo>
                    <a:pt x="877" y="433"/>
                  </a:lnTo>
                  <a:lnTo>
                    <a:pt x="919" y="365"/>
                  </a:lnTo>
                  <a:lnTo>
                    <a:pt x="934" y="356"/>
                  </a:lnTo>
                  <a:lnTo>
                    <a:pt x="960" y="364"/>
                  </a:lnTo>
                  <a:lnTo>
                    <a:pt x="995" y="315"/>
                  </a:lnTo>
                  <a:lnTo>
                    <a:pt x="1000" y="287"/>
                  </a:lnTo>
                  <a:lnTo>
                    <a:pt x="1012" y="294"/>
                  </a:lnTo>
                  <a:lnTo>
                    <a:pt x="1011" y="309"/>
                  </a:lnTo>
                  <a:lnTo>
                    <a:pt x="1061" y="318"/>
                  </a:lnTo>
                  <a:lnTo>
                    <a:pt x="1092" y="312"/>
                  </a:lnTo>
                  <a:lnTo>
                    <a:pt x="1101" y="301"/>
                  </a:lnTo>
                  <a:lnTo>
                    <a:pt x="1092" y="293"/>
                  </a:lnTo>
                  <a:lnTo>
                    <a:pt x="1104" y="287"/>
                  </a:lnTo>
                  <a:lnTo>
                    <a:pt x="1096" y="278"/>
                  </a:lnTo>
                  <a:lnTo>
                    <a:pt x="1137" y="267"/>
                  </a:lnTo>
                  <a:lnTo>
                    <a:pt x="1159" y="238"/>
                  </a:lnTo>
                  <a:lnTo>
                    <a:pt x="1217" y="262"/>
                  </a:lnTo>
                  <a:lnTo>
                    <a:pt x="1257" y="253"/>
                  </a:lnTo>
                  <a:lnTo>
                    <a:pt x="1262" y="265"/>
                  </a:lnTo>
                  <a:lnTo>
                    <a:pt x="1251" y="273"/>
                  </a:lnTo>
                  <a:lnTo>
                    <a:pt x="1260" y="288"/>
                  </a:lnTo>
                  <a:lnTo>
                    <a:pt x="1268" y="280"/>
                  </a:lnTo>
                  <a:lnTo>
                    <a:pt x="1270" y="293"/>
                  </a:lnTo>
                  <a:lnTo>
                    <a:pt x="1286" y="289"/>
                  </a:lnTo>
                  <a:lnTo>
                    <a:pt x="1278" y="310"/>
                  </a:lnTo>
                  <a:lnTo>
                    <a:pt x="1299" y="317"/>
                  </a:lnTo>
                  <a:lnTo>
                    <a:pt x="1305" y="349"/>
                  </a:lnTo>
                  <a:lnTo>
                    <a:pt x="1291" y="420"/>
                  </a:lnTo>
                  <a:lnTo>
                    <a:pt x="1134" y="332"/>
                  </a:lnTo>
                  <a:lnTo>
                    <a:pt x="1127" y="446"/>
                  </a:lnTo>
                  <a:lnTo>
                    <a:pt x="1089" y="521"/>
                  </a:lnTo>
                  <a:lnTo>
                    <a:pt x="1065" y="545"/>
                  </a:lnTo>
                  <a:lnTo>
                    <a:pt x="1052" y="542"/>
                  </a:lnTo>
                  <a:lnTo>
                    <a:pt x="1025" y="603"/>
                  </a:lnTo>
                  <a:lnTo>
                    <a:pt x="987" y="585"/>
                  </a:lnTo>
                  <a:lnTo>
                    <a:pt x="931" y="753"/>
                  </a:lnTo>
                  <a:lnTo>
                    <a:pt x="866" y="742"/>
                  </a:lnTo>
                  <a:lnTo>
                    <a:pt x="851" y="713"/>
                  </a:lnTo>
                  <a:lnTo>
                    <a:pt x="820" y="708"/>
                  </a:lnTo>
                  <a:lnTo>
                    <a:pt x="817" y="768"/>
                  </a:lnTo>
                  <a:lnTo>
                    <a:pt x="794" y="814"/>
                  </a:lnTo>
                  <a:lnTo>
                    <a:pt x="798" y="833"/>
                  </a:lnTo>
                  <a:lnTo>
                    <a:pt x="768" y="871"/>
                  </a:lnTo>
                  <a:lnTo>
                    <a:pt x="758" y="934"/>
                  </a:lnTo>
                  <a:lnTo>
                    <a:pt x="693" y="1065"/>
                  </a:lnTo>
                  <a:lnTo>
                    <a:pt x="715" y="1085"/>
                  </a:lnTo>
                  <a:lnTo>
                    <a:pt x="694" y="1109"/>
                  </a:lnTo>
                  <a:lnTo>
                    <a:pt x="705" y="1126"/>
                  </a:lnTo>
                  <a:lnTo>
                    <a:pt x="660" y="1166"/>
                  </a:lnTo>
                  <a:lnTo>
                    <a:pt x="637" y="1156"/>
                  </a:lnTo>
                  <a:lnTo>
                    <a:pt x="579" y="1196"/>
                  </a:lnTo>
                  <a:lnTo>
                    <a:pt x="546" y="1185"/>
                  </a:lnTo>
                  <a:lnTo>
                    <a:pt x="540" y="1196"/>
                  </a:lnTo>
                  <a:lnTo>
                    <a:pt x="548" y="1215"/>
                  </a:lnTo>
                  <a:lnTo>
                    <a:pt x="540" y="1226"/>
                  </a:lnTo>
                  <a:lnTo>
                    <a:pt x="453" y="1267"/>
                  </a:lnTo>
                  <a:lnTo>
                    <a:pt x="406" y="1239"/>
                  </a:lnTo>
                  <a:lnTo>
                    <a:pt x="395" y="1263"/>
                  </a:lnTo>
                  <a:lnTo>
                    <a:pt x="338" y="1297"/>
                  </a:lnTo>
                  <a:lnTo>
                    <a:pt x="272" y="1276"/>
                  </a:lnTo>
                  <a:lnTo>
                    <a:pt x="242" y="1250"/>
                  </a:lnTo>
                  <a:lnTo>
                    <a:pt x="237" y="1226"/>
                  </a:lnTo>
                  <a:lnTo>
                    <a:pt x="220" y="1215"/>
                  </a:lnTo>
                  <a:lnTo>
                    <a:pt x="229" y="1199"/>
                  </a:lnTo>
                  <a:lnTo>
                    <a:pt x="222" y="1190"/>
                  </a:lnTo>
                  <a:lnTo>
                    <a:pt x="173" y="1187"/>
                  </a:lnTo>
                  <a:lnTo>
                    <a:pt x="157" y="1164"/>
                  </a:lnTo>
                  <a:lnTo>
                    <a:pt x="122" y="1151"/>
                  </a:lnTo>
                  <a:lnTo>
                    <a:pt x="112" y="1119"/>
                  </a:lnTo>
                  <a:lnTo>
                    <a:pt x="56" y="1065"/>
                  </a:lnTo>
                  <a:lnTo>
                    <a:pt x="57" y="1048"/>
                  </a:lnTo>
                  <a:lnTo>
                    <a:pt x="0" y="990"/>
                  </a:lnTo>
                  <a:lnTo>
                    <a:pt x="16" y="955"/>
                  </a:lnTo>
                  <a:lnTo>
                    <a:pt x="4" y="895"/>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19" name="Freeform 340">
              <a:extLst>
                <a:ext uri="{FF2B5EF4-FFF2-40B4-BE49-F238E27FC236}">
                  <a16:creationId xmlns:a16="http://schemas.microsoft.com/office/drawing/2014/main" id="{A0C7AA81-8AD6-4AB0-8A62-C47C5B673AED}"/>
                </a:ext>
              </a:extLst>
            </p:cNvPr>
            <p:cNvSpPr>
              <a:spLocks/>
            </p:cNvSpPr>
            <p:nvPr/>
          </p:nvSpPr>
          <p:spPr bwMode="auto">
            <a:xfrm>
              <a:off x="9069837" y="2725822"/>
              <a:ext cx="233158" cy="494723"/>
            </a:xfrm>
            <a:custGeom>
              <a:avLst/>
              <a:gdLst>
                <a:gd name="T0" fmla="*/ 2147483647 w 408"/>
                <a:gd name="T1" fmla="*/ 2147483647 h 865"/>
                <a:gd name="T2" fmla="*/ 2147483647 w 408"/>
                <a:gd name="T3" fmla="*/ 2147483647 h 865"/>
                <a:gd name="T4" fmla="*/ 2147483647 w 408"/>
                <a:gd name="T5" fmla="*/ 2147483647 h 865"/>
                <a:gd name="T6" fmla="*/ 2147483647 w 408"/>
                <a:gd name="T7" fmla="*/ 2147483647 h 865"/>
                <a:gd name="T8" fmla="*/ 2147483647 w 408"/>
                <a:gd name="T9" fmla="*/ 2147483647 h 865"/>
                <a:gd name="T10" fmla="*/ 2147483647 w 408"/>
                <a:gd name="T11" fmla="*/ 2147483647 h 865"/>
                <a:gd name="T12" fmla="*/ 2147483647 w 408"/>
                <a:gd name="T13" fmla="*/ 2147483647 h 865"/>
                <a:gd name="T14" fmla="*/ 2147483647 w 408"/>
                <a:gd name="T15" fmla="*/ 2147483647 h 865"/>
                <a:gd name="T16" fmla="*/ 2147483647 w 408"/>
                <a:gd name="T17" fmla="*/ 2147483647 h 865"/>
                <a:gd name="T18" fmla="*/ 2147483647 w 408"/>
                <a:gd name="T19" fmla="*/ 2147483647 h 865"/>
                <a:gd name="T20" fmla="*/ 2147483647 w 408"/>
                <a:gd name="T21" fmla="*/ 2147483647 h 865"/>
                <a:gd name="T22" fmla="*/ 2147483647 w 408"/>
                <a:gd name="T23" fmla="*/ 2147483647 h 865"/>
                <a:gd name="T24" fmla="*/ 2147483647 w 408"/>
                <a:gd name="T25" fmla="*/ 2147483647 h 865"/>
                <a:gd name="T26" fmla="*/ 2147483647 w 408"/>
                <a:gd name="T27" fmla="*/ 2147483647 h 865"/>
                <a:gd name="T28" fmla="*/ 2147483647 w 408"/>
                <a:gd name="T29" fmla="*/ 2147483647 h 865"/>
                <a:gd name="T30" fmla="*/ 2147483647 w 408"/>
                <a:gd name="T31" fmla="*/ 2147483647 h 865"/>
                <a:gd name="T32" fmla="*/ 2147483647 w 408"/>
                <a:gd name="T33" fmla="*/ 2147483647 h 865"/>
                <a:gd name="T34" fmla="*/ 2147483647 w 408"/>
                <a:gd name="T35" fmla="*/ 2147483647 h 865"/>
                <a:gd name="T36" fmla="*/ 2147483647 w 408"/>
                <a:gd name="T37" fmla="*/ 2147483647 h 865"/>
                <a:gd name="T38" fmla="*/ 2147483647 w 408"/>
                <a:gd name="T39" fmla="*/ 2147483647 h 865"/>
                <a:gd name="T40" fmla="*/ 2147483647 w 408"/>
                <a:gd name="T41" fmla="*/ 2147483647 h 865"/>
                <a:gd name="T42" fmla="*/ 2147483647 w 408"/>
                <a:gd name="T43" fmla="*/ 2147483647 h 865"/>
                <a:gd name="T44" fmla="*/ 2147483647 w 408"/>
                <a:gd name="T45" fmla="*/ 2147483647 h 865"/>
                <a:gd name="T46" fmla="*/ 2147483647 w 408"/>
                <a:gd name="T47" fmla="*/ 2147483647 h 865"/>
                <a:gd name="T48" fmla="*/ 2147483647 w 408"/>
                <a:gd name="T49" fmla="*/ 0 h 865"/>
                <a:gd name="T50" fmla="*/ 2147483647 w 408"/>
                <a:gd name="T51" fmla="*/ 2147483647 h 865"/>
                <a:gd name="T52" fmla="*/ 2147483647 w 408"/>
                <a:gd name="T53" fmla="*/ 2147483647 h 865"/>
                <a:gd name="T54" fmla="*/ 2147483647 w 408"/>
                <a:gd name="T55" fmla="*/ 2147483647 h 865"/>
                <a:gd name="T56" fmla="*/ 2147483647 w 408"/>
                <a:gd name="T57" fmla="*/ 2147483647 h 865"/>
                <a:gd name="T58" fmla="*/ 2147483647 w 408"/>
                <a:gd name="T59" fmla="*/ 2147483647 h 865"/>
                <a:gd name="T60" fmla="*/ 2147483647 w 408"/>
                <a:gd name="T61" fmla="*/ 2147483647 h 865"/>
                <a:gd name="T62" fmla="*/ 2147483647 w 408"/>
                <a:gd name="T63" fmla="*/ 2147483647 h 865"/>
                <a:gd name="T64" fmla="*/ 2147483647 w 408"/>
                <a:gd name="T65" fmla="*/ 2147483647 h 865"/>
                <a:gd name="T66" fmla="*/ 2147483647 w 408"/>
                <a:gd name="T67" fmla="*/ 2147483647 h 865"/>
                <a:gd name="T68" fmla="*/ 2147483647 w 408"/>
                <a:gd name="T69" fmla="*/ 2147483647 h 865"/>
                <a:gd name="T70" fmla="*/ 2147483647 w 408"/>
                <a:gd name="T71" fmla="*/ 2147483647 h 865"/>
                <a:gd name="T72" fmla="*/ 2147483647 w 408"/>
                <a:gd name="T73" fmla="*/ 2147483647 h 865"/>
                <a:gd name="T74" fmla="*/ 2147483647 w 408"/>
                <a:gd name="T75" fmla="*/ 2147483647 h 865"/>
                <a:gd name="T76" fmla="*/ 2147483647 w 408"/>
                <a:gd name="T77" fmla="*/ 2147483647 h 865"/>
                <a:gd name="T78" fmla="*/ 2147483647 w 408"/>
                <a:gd name="T79" fmla="*/ 2147483647 h 865"/>
                <a:gd name="T80" fmla="*/ 2147483647 w 408"/>
                <a:gd name="T81" fmla="*/ 2147483647 h 865"/>
                <a:gd name="T82" fmla="*/ 2147483647 w 408"/>
                <a:gd name="T83" fmla="*/ 2147483647 h 865"/>
                <a:gd name="T84" fmla="*/ 2147483647 w 408"/>
                <a:gd name="T85" fmla="*/ 2147483647 h 865"/>
                <a:gd name="T86" fmla="*/ 0 w 408"/>
                <a:gd name="T87" fmla="*/ 2147483647 h 865"/>
                <a:gd name="T88" fmla="*/ 2147483647 w 408"/>
                <a:gd name="T89" fmla="*/ 2147483647 h 8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8"/>
                <a:gd name="T136" fmla="*/ 0 h 865"/>
                <a:gd name="T137" fmla="*/ 408 w 408"/>
                <a:gd name="T138" fmla="*/ 865 h 8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8" h="865">
                  <a:moveTo>
                    <a:pt x="18" y="698"/>
                  </a:moveTo>
                  <a:lnTo>
                    <a:pt x="101" y="764"/>
                  </a:lnTo>
                  <a:lnTo>
                    <a:pt x="145" y="767"/>
                  </a:lnTo>
                  <a:lnTo>
                    <a:pt x="182" y="792"/>
                  </a:lnTo>
                  <a:lnTo>
                    <a:pt x="233" y="784"/>
                  </a:lnTo>
                  <a:lnTo>
                    <a:pt x="247" y="851"/>
                  </a:lnTo>
                  <a:lnTo>
                    <a:pt x="257" y="865"/>
                  </a:lnTo>
                  <a:lnTo>
                    <a:pt x="359" y="638"/>
                  </a:lnTo>
                  <a:lnTo>
                    <a:pt x="354" y="617"/>
                  </a:lnTo>
                  <a:lnTo>
                    <a:pt x="377" y="599"/>
                  </a:lnTo>
                  <a:lnTo>
                    <a:pt x="383" y="583"/>
                  </a:lnTo>
                  <a:lnTo>
                    <a:pt x="379" y="480"/>
                  </a:lnTo>
                  <a:lnTo>
                    <a:pt x="385" y="465"/>
                  </a:lnTo>
                  <a:lnTo>
                    <a:pt x="398" y="467"/>
                  </a:lnTo>
                  <a:lnTo>
                    <a:pt x="406" y="461"/>
                  </a:lnTo>
                  <a:lnTo>
                    <a:pt x="408" y="356"/>
                  </a:lnTo>
                  <a:lnTo>
                    <a:pt x="396" y="334"/>
                  </a:lnTo>
                  <a:lnTo>
                    <a:pt x="362" y="306"/>
                  </a:lnTo>
                  <a:lnTo>
                    <a:pt x="323" y="296"/>
                  </a:lnTo>
                  <a:lnTo>
                    <a:pt x="315" y="287"/>
                  </a:lnTo>
                  <a:lnTo>
                    <a:pt x="311" y="264"/>
                  </a:lnTo>
                  <a:lnTo>
                    <a:pt x="322" y="219"/>
                  </a:lnTo>
                  <a:lnTo>
                    <a:pt x="333" y="201"/>
                  </a:lnTo>
                  <a:lnTo>
                    <a:pt x="345" y="90"/>
                  </a:lnTo>
                  <a:lnTo>
                    <a:pt x="98" y="0"/>
                  </a:lnTo>
                  <a:lnTo>
                    <a:pt x="70" y="41"/>
                  </a:lnTo>
                  <a:lnTo>
                    <a:pt x="47" y="119"/>
                  </a:lnTo>
                  <a:lnTo>
                    <a:pt x="13" y="161"/>
                  </a:lnTo>
                  <a:lnTo>
                    <a:pt x="41" y="197"/>
                  </a:lnTo>
                  <a:lnTo>
                    <a:pt x="33" y="233"/>
                  </a:lnTo>
                  <a:lnTo>
                    <a:pt x="16" y="248"/>
                  </a:lnTo>
                  <a:lnTo>
                    <a:pt x="19" y="275"/>
                  </a:lnTo>
                  <a:lnTo>
                    <a:pt x="17" y="273"/>
                  </a:lnTo>
                  <a:lnTo>
                    <a:pt x="30" y="316"/>
                  </a:lnTo>
                  <a:lnTo>
                    <a:pt x="61" y="315"/>
                  </a:lnTo>
                  <a:lnTo>
                    <a:pt x="78" y="359"/>
                  </a:lnTo>
                  <a:lnTo>
                    <a:pt x="102" y="363"/>
                  </a:lnTo>
                  <a:lnTo>
                    <a:pt x="185" y="436"/>
                  </a:lnTo>
                  <a:lnTo>
                    <a:pt x="95" y="536"/>
                  </a:lnTo>
                  <a:lnTo>
                    <a:pt x="104" y="551"/>
                  </a:lnTo>
                  <a:lnTo>
                    <a:pt x="98" y="562"/>
                  </a:lnTo>
                  <a:lnTo>
                    <a:pt x="44" y="590"/>
                  </a:lnTo>
                  <a:lnTo>
                    <a:pt x="17" y="625"/>
                  </a:lnTo>
                  <a:lnTo>
                    <a:pt x="0" y="678"/>
                  </a:lnTo>
                  <a:lnTo>
                    <a:pt x="18" y="698"/>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20" name="Freeform 256">
              <a:extLst>
                <a:ext uri="{FF2B5EF4-FFF2-40B4-BE49-F238E27FC236}">
                  <a16:creationId xmlns:a16="http://schemas.microsoft.com/office/drawing/2014/main" id="{3C62B914-EECE-4AD4-A5B8-3F3D0B14E4BA}"/>
                </a:ext>
              </a:extLst>
            </p:cNvPr>
            <p:cNvSpPr>
              <a:spLocks/>
            </p:cNvSpPr>
            <p:nvPr/>
          </p:nvSpPr>
          <p:spPr bwMode="auto">
            <a:xfrm>
              <a:off x="9278874" y="2486545"/>
              <a:ext cx="284613" cy="276463"/>
            </a:xfrm>
            <a:custGeom>
              <a:avLst/>
              <a:gdLst>
                <a:gd name="T0" fmla="*/ 2147483647 w 497"/>
                <a:gd name="T1" fmla="*/ 2147483647 h 483"/>
                <a:gd name="T2" fmla="*/ 2147483647 w 497"/>
                <a:gd name="T3" fmla="*/ 2147483647 h 483"/>
                <a:gd name="T4" fmla="*/ 2147483647 w 497"/>
                <a:gd name="T5" fmla="*/ 2147483647 h 483"/>
                <a:gd name="T6" fmla="*/ 2147483647 w 497"/>
                <a:gd name="T7" fmla="*/ 2147483647 h 483"/>
                <a:gd name="T8" fmla="*/ 2147483647 w 497"/>
                <a:gd name="T9" fmla="*/ 2147483647 h 483"/>
                <a:gd name="T10" fmla="*/ 2147483647 w 497"/>
                <a:gd name="T11" fmla="*/ 2147483647 h 483"/>
                <a:gd name="T12" fmla="*/ 2147483647 w 497"/>
                <a:gd name="T13" fmla="*/ 2147483647 h 483"/>
                <a:gd name="T14" fmla="*/ 2147483647 w 497"/>
                <a:gd name="T15" fmla="*/ 2147483647 h 483"/>
                <a:gd name="T16" fmla="*/ 2147483647 w 497"/>
                <a:gd name="T17" fmla="*/ 0 h 483"/>
                <a:gd name="T18" fmla="*/ 2147483647 w 497"/>
                <a:gd name="T19" fmla="*/ 2147483647 h 483"/>
                <a:gd name="T20" fmla="*/ 2147483647 w 497"/>
                <a:gd name="T21" fmla="*/ 2147483647 h 483"/>
                <a:gd name="T22" fmla="*/ 2147483647 w 497"/>
                <a:gd name="T23" fmla="*/ 2147483647 h 483"/>
                <a:gd name="T24" fmla="*/ 0 w 497"/>
                <a:gd name="T25" fmla="*/ 2147483647 h 483"/>
                <a:gd name="T26" fmla="*/ 2147483647 w 497"/>
                <a:gd name="T27" fmla="*/ 2147483647 h 483"/>
                <a:gd name="T28" fmla="*/ 2147483647 w 497"/>
                <a:gd name="T29" fmla="*/ 2147483647 h 483"/>
                <a:gd name="T30" fmla="*/ 2147483647 w 497"/>
                <a:gd name="T31" fmla="*/ 2147483647 h 483"/>
                <a:gd name="T32" fmla="*/ 2147483647 w 497"/>
                <a:gd name="T33" fmla="*/ 2147483647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7"/>
                <a:gd name="T52" fmla="*/ 0 h 483"/>
                <a:gd name="T53" fmla="*/ 497 w 497"/>
                <a:gd name="T54" fmla="*/ 483 h 4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7" h="483">
                  <a:moveTo>
                    <a:pt x="40" y="483"/>
                  </a:moveTo>
                  <a:lnTo>
                    <a:pt x="195" y="389"/>
                  </a:lnTo>
                  <a:lnTo>
                    <a:pt x="209" y="353"/>
                  </a:lnTo>
                  <a:lnTo>
                    <a:pt x="241" y="327"/>
                  </a:lnTo>
                  <a:lnTo>
                    <a:pt x="312" y="324"/>
                  </a:lnTo>
                  <a:lnTo>
                    <a:pt x="493" y="256"/>
                  </a:lnTo>
                  <a:lnTo>
                    <a:pt x="489" y="227"/>
                  </a:lnTo>
                  <a:lnTo>
                    <a:pt x="497" y="219"/>
                  </a:lnTo>
                  <a:lnTo>
                    <a:pt x="443" y="0"/>
                  </a:lnTo>
                  <a:lnTo>
                    <a:pt x="193" y="61"/>
                  </a:lnTo>
                  <a:lnTo>
                    <a:pt x="188" y="78"/>
                  </a:lnTo>
                  <a:lnTo>
                    <a:pt x="176" y="65"/>
                  </a:lnTo>
                  <a:lnTo>
                    <a:pt x="0" y="106"/>
                  </a:lnTo>
                  <a:lnTo>
                    <a:pt x="41" y="370"/>
                  </a:lnTo>
                  <a:lnTo>
                    <a:pt x="66" y="399"/>
                  </a:lnTo>
                  <a:lnTo>
                    <a:pt x="12" y="454"/>
                  </a:lnTo>
                  <a:lnTo>
                    <a:pt x="40" y="483"/>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21" name="Freeform 318">
              <a:extLst>
                <a:ext uri="{FF2B5EF4-FFF2-40B4-BE49-F238E27FC236}">
                  <a16:creationId xmlns:a16="http://schemas.microsoft.com/office/drawing/2014/main" id="{51797C75-244D-48A7-91C1-DFD11C5C65ED}"/>
                </a:ext>
              </a:extLst>
            </p:cNvPr>
            <p:cNvSpPr>
              <a:spLocks/>
            </p:cNvSpPr>
            <p:nvPr/>
          </p:nvSpPr>
          <p:spPr bwMode="auto">
            <a:xfrm>
              <a:off x="9367314" y="1802661"/>
              <a:ext cx="266925" cy="565860"/>
            </a:xfrm>
            <a:custGeom>
              <a:avLst/>
              <a:gdLst>
                <a:gd name="T0" fmla="*/ 2147483647 w 469"/>
                <a:gd name="T1" fmla="*/ 2147483647 h 986"/>
                <a:gd name="T2" fmla="*/ 2147483647 w 469"/>
                <a:gd name="T3" fmla="*/ 2147483647 h 986"/>
                <a:gd name="T4" fmla="*/ 2147483647 w 469"/>
                <a:gd name="T5" fmla="*/ 2147483647 h 986"/>
                <a:gd name="T6" fmla="*/ 2147483647 w 469"/>
                <a:gd name="T7" fmla="*/ 2147483647 h 986"/>
                <a:gd name="T8" fmla="*/ 2147483647 w 469"/>
                <a:gd name="T9" fmla="*/ 2147483647 h 986"/>
                <a:gd name="T10" fmla="*/ 2147483647 w 469"/>
                <a:gd name="T11" fmla="*/ 0 h 986"/>
                <a:gd name="T12" fmla="*/ 2147483647 w 469"/>
                <a:gd name="T13" fmla="*/ 2147483647 h 986"/>
                <a:gd name="T14" fmla="*/ 2147483647 w 469"/>
                <a:gd name="T15" fmla="*/ 2147483647 h 986"/>
                <a:gd name="T16" fmla="*/ 2147483647 w 469"/>
                <a:gd name="T17" fmla="*/ 2147483647 h 986"/>
                <a:gd name="T18" fmla="*/ 2147483647 w 469"/>
                <a:gd name="T19" fmla="*/ 2147483647 h 986"/>
                <a:gd name="T20" fmla="*/ 2147483647 w 469"/>
                <a:gd name="T21" fmla="*/ 2147483647 h 986"/>
                <a:gd name="T22" fmla="*/ 2147483647 w 469"/>
                <a:gd name="T23" fmla="*/ 2147483647 h 986"/>
                <a:gd name="T24" fmla="*/ 2147483647 w 469"/>
                <a:gd name="T25" fmla="*/ 2147483647 h 986"/>
                <a:gd name="T26" fmla="*/ 2147483647 w 469"/>
                <a:gd name="T27" fmla="*/ 2147483647 h 986"/>
                <a:gd name="T28" fmla="*/ 2147483647 w 469"/>
                <a:gd name="T29" fmla="*/ 2147483647 h 986"/>
                <a:gd name="T30" fmla="*/ 2147483647 w 469"/>
                <a:gd name="T31" fmla="*/ 2147483647 h 986"/>
                <a:gd name="T32" fmla="*/ 2147483647 w 469"/>
                <a:gd name="T33" fmla="*/ 2147483647 h 986"/>
                <a:gd name="T34" fmla="*/ 0 w 469"/>
                <a:gd name="T35" fmla="*/ 2147483647 h 986"/>
                <a:gd name="T36" fmla="*/ 2147483647 w 469"/>
                <a:gd name="T37" fmla="*/ 2147483647 h 986"/>
                <a:gd name="T38" fmla="*/ 2147483647 w 469"/>
                <a:gd name="T39" fmla="*/ 2147483647 h 986"/>
                <a:gd name="T40" fmla="*/ 2147483647 w 469"/>
                <a:gd name="T41" fmla="*/ 2147483647 h 986"/>
                <a:gd name="T42" fmla="*/ 2147483647 w 469"/>
                <a:gd name="T43" fmla="*/ 2147483647 h 986"/>
                <a:gd name="T44" fmla="*/ 2147483647 w 469"/>
                <a:gd name="T45" fmla="*/ 2147483647 h 986"/>
                <a:gd name="T46" fmla="*/ 2147483647 w 469"/>
                <a:gd name="T47" fmla="*/ 2147483647 h 986"/>
                <a:gd name="T48" fmla="*/ 2147483647 w 469"/>
                <a:gd name="T49" fmla="*/ 2147483647 h 9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9"/>
                <a:gd name="T76" fmla="*/ 0 h 986"/>
                <a:gd name="T77" fmla="*/ 469 w 469"/>
                <a:gd name="T78" fmla="*/ 986 h 98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9" h="986">
                  <a:moveTo>
                    <a:pt x="469" y="752"/>
                  </a:moveTo>
                  <a:lnTo>
                    <a:pt x="440" y="730"/>
                  </a:lnTo>
                  <a:lnTo>
                    <a:pt x="434" y="698"/>
                  </a:lnTo>
                  <a:lnTo>
                    <a:pt x="378" y="655"/>
                  </a:lnTo>
                  <a:lnTo>
                    <a:pt x="284" y="324"/>
                  </a:lnTo>
                  <a:lnTo>
                    <a:pt x="181" y="0"/>
                  </a:lnTo>
                  <a:lnTo>
                    <a:pt x="168" y="11"/>
                  </a:lnTo>
                  <a:lnTo>
                    <a:pt x="116" y="30"/>
                  </a:lnTo>
                  <a:lnTo>
                    <a:pt x="103" y="53"/>
                  </a:lnTo>
                  <a:lnTo>
                    <a:pt x="93" y="131"/>
                  </a:lnTo>
                  <a:lnTo>
                    <a:pt x="107" y="156"/>
                  </a:lnTo>
                  <a:lnTo>
                    <a:pt x="88" y="217"/>
                  </a:lnTo>
                  <a:lnTo>
                    <a:pt x="125" y="268"/>
                  </a:lnTo>
                  <a:lnTo>
                    <a:pt x="122" y="297"/>
                  </a:lnTo>
                  <a:lnTo>
                    <a:pt x="71" y="373"/>
                  </a:lnTo>
                  <a:lnTo>
                    <a:pt x="28" y="400"/>
                  </a:lnTo>
                  <a:lnTo>
                    <a:pt x="40" y="524"/>
                  </a:lnTo>
                  <a:lnTo>
                    <a:pt x="0" y="695"/>
                  </a:lnTo>
                  <a:lnTo>
                    <a:pt x="29" y="890"/>
                  </a:lnTo>
                  <a:lnTo>
                    <a:pt x="18" y="947"/>
                  </a:lnTo>
                  <a:lnTo>
                    <a:pt x="53" y="986"/>
                  </a:lnTo>
                  <a:lnTo>
                    <a:pt x="357" y="911"/>
                  </a:lnTo>
                  <a:lnTo>
                    <a:pt x="442" y="830"/>
                  </a:lnTo>
                  <a:lnTo>
                    <a:pt x="469" y="828"/>
                  </a:lnTo>
                  <a:lnTo>
                    <a:pt x="469" y="752"/>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22" name="Freeform 338">
              <a:extLst>
                <a:ext uri="{FF2B5EF4-FFF2-40B4-BE49-F238E27FC236}">
                  <a16:creationId xmlns:a16="http://schemas.microsoft.com/office/drawing/2014/main" id="{7FE07D4B-49E3-4ED8-B99E-27FCF3A6E11B}"/>
                </a:ext>
              </a:extLst>
            </p:cNvPr>
            <p:cNvSpPr>
              <a:spLocks/>
            </p:cNvSpPr>
            <p:nvPr/>
          </p:nvSpPr>
          <p:spPr bwMode="auto">
            <a:xfrm>
              <a:off x="9159884" y="1878648"/>
              <a:ext cx="278182" cy="517359"/>
            </a:xfrm>
            <a:custGeom>
              <a:avLst/>
              <a:gdLst>
                <a:gd name="T0" fmla="*/ 2147483647 w 489"/>
                <a:gd name="T1" fmla="*/ 2147483647 h 904"/>
                <a:gd name="T2" fmla="*/ 2147483647 w 489"/>
                <a:gd name="T3" fmla="*/ 2147483647 h 904"/>
                <a:gd name="T4" fmla="*/ 2147483647 w 489"/>
                <a:gd name="T5" fmla="*/ 2147483647 h 904"/>
                <a:gd name="T6" fmla="*/ 2147483647 w 489"/>
                <a:gd name="T7" fmla="*/ 2147483647 h 904"/>
                <a:gd name="T8" fmla="*/ 2147483647 w 489"/>
                <a:gd name="T9" fmla="*/ 2147483647 h 904"/>
                <a:gd name="T10" fmla="*/ 2147483647 w 489"/>
                <a:gd name="T11" fmla="*/ 2147483647 h 904"/>
                <a:gd name="T12" fmla="*/ 2147483647 w 489"/>
                <a:gd name="T13" fmla="*/ 2147483647 h 904"/>
                <a:gd name="T14" fmla="*/ 2147483647 w 489"/>
                <a:gd name="T15" fmla="*/ 2147483647 h 904"/>
                <a:gd name="T16" fmla="*/ 2147483647 w 489"/>
                <a:gd name="T17" fmla="*/ 2147483647 h 904"/>
                <a:gd name="T18" fmla="*/ 2147483647 w 489"/>
                <a:gd name="T19" fmla="*/ 2147483647 h 904"/>
                <a:gd name="T20" fmla="*/ 2147483647 w 489"/>
                <a:gd name="T21" fmla="*/ 2147483647 h 904"/>
                <a:gd name="T22" fmla="*/ 2147483647 w 489"/>
                <a:gd name="T23" fmla="*/ 0 h 904"/>
                <a:gd name="T24" fmla="*/ 0 w 489"/>
                <a:gd name="T25" fmla="*/ 2147483647 h 904"/>
                <a:gd name="T26" fmla="*/ 2147483647 w 489"/>
                <a:gd name="T27" fmla="*/ 2147483647 h 904"/>
                <a:gd name="T28" fmla="*/ 2147483647 w 489"/>
                <a:gd name="T29" fmla="*/ 2147483647 h 904"/>
                <a:gd name="T30" fmla="*/ 2147483647 w 489"/>
                <a:gd name="T31" fmla="*/ 2147483647 h 904"/>
                <a:gd name="T32" fmla="*/ 2147483647 w 489"/>
                <a:gd name="T33" fmla="*/ 2147483647 h 904"/>
                <a:gd name="T34" fmla="*/ 2147483647 w 489"/>
                <a:gd name="T35" fmla="*/ 2147483647 h 904"/>
                <a:gd name="T36" fmla="*/ 2147483647 w 489"/>
                <a:gd name="T37" fmla="*/ 2147483647 h 904"/>
                <a:gd name="T38" fmla="*/ 2147483647 w 489"/>
                <a:gd name="T39" fmla="*/ 2147483647 h 904"/>
                <a:gd name="T40" fmla="*/ 2147483647 w 489"/>
                <a:gd name="T41" fmla="*/ 2147483647 h 904"/>
                <a:gd name="T42" fmla="*/ 2147483647 w 489"/>
                <a:gd name="T43" fmla="*/ 2147483647 h 904"/>
                <a:gd name="T44" fmla="*/ 2147483647 w 489"/>
                <a:gd name="T45" fmla="*/ 2147483647 h 904"/>
                <a:gd name="T46" fmla="*/ 2147483647 w 489"/>
                <a:gd name="T47" fmla="*/ 2147483647 h 904"/>
                <a:gd name="T48" fmla="*/ 2147483647 w 489"/>
                <a:gd name="T49" fmla="*/ 2147483647 h 904"/>
                <a:gd name="T50" fmla="*/ 2147483647 w 489"/>
                <a:gd name="T51" fmla="*/ 2147483647 h 904"/>
                <a:gd name="T52" fmla="*/ 2147483647 w 489"/>
                <a:gd name="T53" fmla="*/ 2147483647 h 904"/>
                <a:gd name="T54" fmla="*/ 2147483647 w 489"/>
                <a:gd name="T55" fmla="*/ 2147483647 h 904"/>
                <a:gd name="T56" fmla="*/ 2147483647 w 489"/>
                <a:gd name="T57" fmla="*/ 2147483647 h 904"/>
                <a:gd name="T58" fmla="*/ 2147483647 w 489"/>
                <a:gd name="T59" fmla="*/ 2147483647 h 9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9"/>
                <a:gd name="T91" fmla="*/ 0 h 904"/>
                <a:gd name="T92" fmla="*/ 489 w 489"/>
                <a:gd name="T93" fmla="*/ 904 h 90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9" h="904">
                  <a:moveTo>
                    <a:pt x="417" y="855"/>
                  </a:moveTo>
                  <a:lnTo>
                    <a:pt x="382" y="816"/>
                  </a:lnTo>
                  <a:lnTo>
                    <a:pt x="393" y="759"/>
                  </a:lnTo>
                  <a:lnTo>
                    <a:pt x="364" y="564"/>
                  </a:lnTo>
                  <a:lnTo>
                    <a:pt x="404" y="393"/>
                  </a:lnTo>
                  <a:lnTo>
                    <a:pt x="392" y="269"/>
                  </a:lnTo>
                  <a:lnTo>
                    <a:pt x="435" y="242"/>
                  </a:lnTo>
                  <a:lnTo>
                    <a:pt x="486" y="166"/>
                  </a:lnTo>
                  <a:lnTo>
                    <a:pt x="489" y="137"/>
                  </a:lnTo>
                  <a:lnTo>
                    <a:pt x="452" y="86"/>
                  </a:lnTo>
                  <a:lnTo>
                    <a:pt x="471" y="25"/>
                  </a:lnTo>
                  <a:lnTo>
                    <a:pt x="457" y="0"/>
                  </a:lnTo>
                  <a:lnTo>
                    <a:pt x="0" y="111"/>
                  </a:lnTo>
                  <a:lnTo>
                    <a:pt x="10" y="137"/>
                  </a:lnTo>
                  <a:lnTo>
                    <a:pt x="5" y="159"/>
                  </a:lnTo>
                  <a:lnTo>
                    <a:pt x="20" y="180"/>
                  </a:lnTo>
                  <a:lnTo>
                    <a:pt x="23" y="242"/>
                  </a:lnTo>
                  <a:lnTo>
                    <a:pt x="59" y="295"/>
                  </a:lnTo>
                  <a:lnTo>
                    <a:pt x="56" y="328"/>
                  </a:lnTo>
                  <a:lnTo>
                    <a:pt x="69" y="368"/>
                  </a:lnTo>
                  <a:lnTo>
                    <a:pt x="57" y="389"/>
                  </a:lnTo>
                  <a:lnTo>
                    <a:pt x="54" y="445"/>
                  </a:lnTo>
                  <a:lnTo>
                    <a:pt x="98" y="551"/>
                  </a:lnTo>
                  <a:lnTo>
                    <a:pt x="92" y="592"/>
                  </a:lnTo>
                  <a:lnTo>
                    <a:pt x="102" y="616"/>
                  </a:lnTo>
                  <a:lnTo>
                    <a:pt x="123" y="589"/>
                  </a:lnTo>
                  <a:lnTo>
                    <a:pt x="148" y="615"/>
                  </a:lnTo>
                  <a:lnTo>
                    <a:pt x="195" y="875"/>
                  </a:lnTo>
                  <a:lnTo>
                    <a:pt x="211" y="904"/>
                  </a:lnTo>
                  <a:lnTo>
                    <a:pt x="417" y="855"/>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23" name="Freeform 380">
              <a:extLst>
                <a:ext uri="{FF2B5EF4-FFF2-40B4-BE49-F238E27FC236}">
                  <a16:creationId xmlns:a16="http://schemas.microsoft.com/office/drawing/2014/main" id="{F44024C9-AED6-4448-ADE6-D17962742D6F}"/>
                </a:ext>
              </a:extLst>
            </p:cNvPr>
            <p:cNvSpPr>
              <a:spLocks/>
            </p:cNvSpPr>
            <p:nvPr/>
          </p:nvSpPr>
          <p:spPr bwMode="auto">
            <a:xfrm>
              <a:off x="9802148" y="2546657"/>
              <a:ext cx="42735" cy="37876"/>
            </a:xfrm>
            <a:custGeom>
              <a:avLst/>
              <a:gdLst>
                <a:gd name="T0" fmla="*/ 0 w 74"/>
                <a:gd name="T1" fmla="*/ 2147483647 h 67"/>
                <a:gd name="T2" fmla="*/ 2147483647 w 74"/>
                <a:gd name="T3" fmla="*/ 2147483647 h 67"/>
                <a:gd name="T4" fmla="*/ 2147483647 w 74"/>
                <a:gd name="T5" fmla="*/ 2147483647 h 67"/>
                <a:gd name="T6" fmla="*/ 2147483647 w 74"/>
                <a:gd name="T7" fmla="*/ 2147483647 h 67"/>
                <a:gd name="T8" fmla="*/ 2147483647 w 74"/>
                <a:gd name="T9" fmla="*/ 0 h 67"/>
                <a:gd name="T10" fmla="*/ 2147483647 w 74"/>
                <a:gd name="T11" fmla="*/ 2147483647 h 67"/>
                <a:gd name="T12" fmla="*/ 2147483647 w 74"/>
                <a:gd name="T13" fmla="*/ 2147483647 h 67"/>
                <a:gd name="T14" fmla="*/ 2147483647 w 74"/>
                <a:gd name="T15" fmla="*/ 2147483647 h 67"/>
                <a:gd name="T16" fmla="*/ 0 w 74"/>
                <a:gd name="T17" fmla="*/ 214748364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67"/>
                <a:gd name="T29" fmla="*/ 74 w 74"/>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67">
                  <a:moveTo>
                    <a:pt x="0" y="55"/>
                  </a:moveTo>
                  <a:lnTo>
                    <a:pt x="39" y="67"/>
                  </a:lnTo>
                  <a:lnTo>
                    <a:pt x="71" y="59"/>
                  </a:lnTo>
                  <a:lnTo>
                    <a:pt x="74" y="31"/>
                  </a:lnTo>
                  <a:lnTo>
                    <a:pt x="47" y="0"/>
                  </a:lnTo>
                  <a:lnTo>
                    <a:pt x="51" y="25"/>
                  </a:lnTo>
                  <a:lnTo>
                    <a:pt x="43" y="39"/>
                  </a:lnTo>
                  <a:lnTo>
                    <a:pt x="7" y="40"/>
                  </a:lnTo>
                  <a:lnTo>
                    <a:pt x="0" y="55"/>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24" name="Freeform 378">
              <a:extLst>
                <a:ext uri="{FF2B5EF4-FFF2-40B4-BE49-F238E27FC236}">
                  <a16:creationId xmlns:a16="http://schemas.microsoft.com/office/drawing/2014/main" id="{EF8993F1-4AB8-4C80-A80E-2106456177C9}"/>
                </a:ext>
              </a:extLst>
            </p:cNvPr>
            <p:cNvSpPr>
              <a:spLocks/>
            </p:cNvSpPr>
            <p:nvPr/>
          </p:nvSpPr>
          <p:spPr bwMode="auto">
            <a:xfrm>
              <a:off x="9709844" y="2553543"/>
              <a:ext cx="61539" cy="41319"/>
            </a:xfrm>
            <a:custGeom>
              <a:avLst/>
              <a:gdLst>
                <a:gd name="T0" fmla="*/ 0 w 106"/>
                <a:gd name="T1" fmla="*/ 2147483647 h 74"/>
                <a:gd name="T2" fmla="*/ 2147483647 w 106"/>
                <a:gd name="T3" fmla="*/ 2147483647 h 74"/>
                <a:gd name="T4" fmla="*/ 2147483647 w 106"/>
                <a:gd name="T5" fmla="*/ 2147483647 h 74"/>
                <a:gd name="T6" fmla="*/ 2147483647 w 106"/>
                <a:gd name="T7" fmla="*/ 2147483647 h 74"/>
                <a:gd name="T8" fmla="*/ 2147483647 w 106"/>
                <a:gd name="T9" fmla="*/ 2147483647 h 74"/>
                <a:gd name="T10" fmla="*/ 2147483647 w 106"/>
                <a:gd name="T11" fmla="*/ 2147483647 h 74"/>
                <a:gd name="T12" fmla="*/ 2147483647 w 106"/>
                <a:gd name="T13" fmla="*/ 2147483647 h 74"/>
                <a:gd name="T14" fmla="*/ 2147483647 w 106"/>
                <a:gd name="T15" fmla="*/ 0 h 74"/>
                <a:gd name="T16" fmla="*/ 2147483647 w 106"/>
                <a:gd name="T17" fmla="*/ 2147483647 h 74"/>
                <a:gd name="T18" fmla="*/ 2147483647 w 106"/>
                <a:gd name="T19" fmla="*/ 2147483647 h 74"/>
                <a:gd name="T20" fmla="*/ 0 w 106"/>
                <a:gd name="T21" fmla="*/ 2147483647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6"/>
                <a:gd name="T34" fmla="*/ 0 h 74"/>
                <a:gd name="T35" fmla="*/ 106 w 106"/>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6" h="74">
                  <a:moveTo>
                    <a:pt x="0" y="58"/>
                  </a:moveTo>
                  <a:lnTo>
                    <a:pt x="27" y="74"/>
                  </a:lnTo>
                  <a:lnTo>
                    <a:pt x="43" y="51"/>
                  </a:lnTo>
                  <a:lnTo>
                    <a:pt x="91" y="39"/>
                  </a:lnTo>
                  <a:lnTo>
                    <a:pt x="106" y="45"/>
                  </a:lnTo>
                  <a:lnTo>
                    <a:pt x="95" y="6"/>
                  </a:lnTo>
                  <a:lnTo>
                    <a:pt x="78" y="15"/>
                  </a:lnTo>
                  <a:lnTo>
                    <a:pt x="55" y="0"/>
                  </a:lnTo>
                  <a:lnTo>
                    <a:pt x="30" y="12"/>
                  </a:lnTo>
                  <a:lnTo>
                    <a:pt x="24" y="49"/>
                  </a:lnTo>
                  <a:lnTo>
                    <a:pt x="0" y="58"/>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25" name="Freeform 382">
              <a:extLst>
                <a:ext uri="{FF2B5EF4-FFF2-40B4-BE49-F238E27FC236}">
                  <a16:creationId xmlns:a16="http://schemas.microsoft.com/office/drawing/2014/main" id="{FC54302E-880B-4A74-8480-C6FFB610FFC0}"/>
                </a:ext>
              </a:extLst>
            </p:cNvPr>
            <p:cNvSpPr>
              <a:spLocks/>
            </p:cNvSpPr>
            <p:nvPr/>
          </p:nvSpPr>
          <p:spPr bwMode="auto">
            <a:xfrm>
              <a:off x="9275658" y="2276365"/>
              <a:ext cx="567520" cy="282343"/>
            </a:xfrm>
            <a:custGeom>
              <a:avLst/>
              <a:gdLst>
                <a:gd name="T0" fmla="*/ 2147483647 w 996"/>
                <a:gd name="T1" fmla="*/ 2147483647 h 493"/>
                <a:gd name="T2" fmla="*/ 0 w 996"/>
                <a:gd name="T3" fmla="*/ 2147483647 h 493"/>
                <a:gd name="T4" fmla="*/ 2147483647 w 996"/>
                <a:gd name="T5" fmla="*/ 2147483647 h 493"/>
                <a:gd name="T6" fmla="*/ 2147483647 w 996"/>
                <a:gd name="T7" fmla="*/ 2147483647 h 493"/>
                <a:gd name="T8" fmla="*/ 2147483647 w 996"/>
                <a:gd name="T9" fmla="*/ 2147483647 h 493"/>
                <a:gd name="T10" fmla="*/ 2147483647 w 996"/>
                <a:gd name="T11" fmla="*/ 0 h 493"/>
                <a:gd name="T12" fmla="*/ 2147483647 w 996"/>
                <a:gd name="T13" fmla="*/ 2147483647 h 493"/>
                <a:gd name="T14" fmla="*/ 2147483647 w 996"/>
                <a:gd name="T15" fmla="*/ 2147483647 h 493"/>
                <a:gd name="T16" fmla="*/ 2147483647 w 996"/>
                <a:gd name="T17" fmla="*/ 2147483647 h 493"/>
                <a:gd name="T18" fmla="*/ 2147483647 w 996"/>
                <a:gd name="T19" fmla="*/ 2147483647 h 493"/>
                <a:gd name="T20" fmla="*/ 2147483647 w 996"/>
                <a:gd name="T21" fmla="*/ 2147483647 h 493"/>
                <a:gd name="T22" fmla="*/ 2147483647 w 996"/>
                <a:gd name="T23" fmla="*/ 2147483647 h 493"/>
                <a:gd name="T24" fmla="*/ 2147483647 w 996"/>
                <a:gd name="T25" fmla="*/ 2147483647 h 493"/>
                <a:gd name="T26" fmla="*/ 2147483647 w 996"/>
                <a:gd name="T27" fmla="*/ 2147483647 h 493"/>
                <a:gd name="T28" fmla="*/ 2147483647 w 996"/>
                <a:gd name="T29" fmla="*/ 2147483647 h 493"/>
                <a:gd name="T30" fmla="*/ 2147483647 w 996"/>
                <a:gd name="T31" fmla="*/ 2147483647 h 493"/>
                <a:gd name="T32" fmla="*/ 2147483647 w 996"/>
                <a:gd name="T33" fmla="*/ 2147483647 h 493"/>
                <a:gd name="T34" fmla="*/ 2147483647 w 996"/>
                <a:gd name="T35" fmla="*/ 2147483647 h 493"/>
                <a:gd name="T36" fmla="*/ 2147483647 w 996"/>
                <a:gd name="T37" fmla="*/ 2147483647 h 493"/>
                <a:gd name="T38" fmla="*/ 2147483647 w 996"/>
                <a:gd name="T39" fmla="*/ 2147483647 h 493"/>
                <a:gd name="T40" fmla="*/ 2147483647 w 996"/>
                <a:gd name="T41" fmla="*/ 2147483647 h 493"/>
                <a:gd name="T42" fmla="*/ 2147483647 w 996"/>
                <a:gd name="T43" fmla="*/ 2147483647 h 493"/>
                <a:gd name="T44" fmla="*/ 2147483647 w 996"/>
                <a:gd name="T45" fmla="*/ 2147483647 h 493"/>
                <a:gd name="T46" fmla="*/ 2147483647 w 996"/>
                <a:gd name="T47" fmla="*/ 2147483647 h 493"/>
                <a:gd name="T48" fmla="*/ 2147483647 w 996"/>
                <a:gd name="T49" fmla="*/ 2147483647 h 493"/>
                <a:gd name="T50" fmla="*/ 2147483647 w 996"/>
                <a:gd name="T51" fmla="*/ 2147483647 h 493"/>
                <a:gd name="T52" fmla="*/ 2147483647 w 996"/>
                <a:gd name="T53" fmla="*/ 2147483647 h 493"/>
                <a:gd name="T54" fmla="*/ 2147483647 w 996"/>
                <a:gd name="T55" fmla="*/ 2147483647 h 493"/>
                <a:gd name="T56" fmla="*/ 2147483647 w 996"/>
                <a:gd name="T57" fmla="*/ 2147483647 h 493"/>
                <a:gd name="T58" fmla="*/ 2147483647 w 996"/>
                <a:gd name="T59" fmla="*/ 2147483647 h 493"/>
                <a:gd name="T60" fmla="*/ 2147483647 w 996"/>
                <a:gd name="T61" fmla="*/ 2147483647 h 493"/>
                <a:gd name="T62" fmla="*/ 2147483647 w 996"/>
                <a:gd name="T63" fmla="*/ 2147483647 h 493"/>
                <a:gd name="T64" fmla="*/ 2147483647 w 996"/>
                <a:gd name="T65" fmla="*/ 2147483647 h 493"/>
                <a:gd name="T66" fmla="*/ 2147483647 w 996"/>
                <a:gd name="T67" fmla="*/ 2147483647 h 493"/>
                <a:gd name="T68" fmla="*/ 2147483647 w 996"/>
                <a:gd name="T69" fmla="*/ 2147483647 h 493"/>
                <a:gd name="T70" fmla="*/ 2147483647 w 996"/>
                <a:gd name="T71" fmla="*/ 2147483647 h 493"/>
                <a:gd name="T72" fmla="*/ 2147483647 w 996"/>
                <a:gd name="T73" fmla="*/ 2147483647 h 493"/>
                <a:gd name="T74" fmla="*/ 2147483647 w 996"/>
                <a:gd name="T75" fmla="*/ 2147483647 h 493"/>
                <a:gd name="T76" fmla="*/ 2147483647 w 996"/>
                <a:gd name="T77" fmla="*/ 2147483647 h 493"/>
                <a:gd name="T78" fmla="*/ 2147483647 w 996"/>
                <a:gd name="T79" fmla="*/ 2147483647 h 493"/>
                <a:gd name="T80" fmla="*/ 2147483647 w 996"/>
                <a:gd name="T81" fmla="*/ 2147483647 h 493"/>
                <a:gd name="T82" fmla="*/ 2147483647 w 996"/>
                <a:gd name="T83" fmla="*/ 2147483647 h 493"/>
                <a:gd name="T84" fmla="*/ 2147483647 w 996"/>
                <a:gd name="T85" fmla="*/ 2147483647 h 493"/>
                <a:gd name="T86" fmla="*/ 2147483647 w 996"/>
                <a:gd name="T87" fmla="*/ 2147483647 h 4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96"/>
                <a:gd name="T133" fmla="*/ 0 h 493"/>
                <a:gd name="T134" fmla="*/ 996 w 996"/>
                <a:gd name="T135" fmla="*/ 493 h 49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96" h="493">
                  <a:moveTo>
                    <a:pt x="8" y="472"/>
                  </a:moveTo>
                  <a:lnTo>
                    <a:pt x="0" y="474"/>
                  </a:lnTo>
                  <a:lnTo>
                    <a:pt x="9" y="207"/>
                  </a:lnTo>
                  <a:lnTo>
                    <a:pt x="519" y="83"/>
                  </a:lnTo>
                  <a:lnTo>
                    <a:pt x="604" y="2"/>
                  </a:lnTo>
                  <a:lnTo>
                    <a:pt x="631" y="0"/>
                  </a:lnTo>
                  <a:lnTo>
                    <a:pt x="706" y="86"/>
                  </a:lnTo>
                  <a:lnTo>
                    <a:pt x="686" y="104"/>
                  </a:lnTo>
                  <a:lnTo>
                    <a:pt x="680" y="150"/>
                  </a:lnTo>
                  <a:lnTo>
                    <a:pt x="665" y="160"/>
                  </a:lnTo>
                  <a:lnTo>
                    <a:pt x="658" y="182"/>
                  </a:lnTo>
                  <a:lnTo>
                    <a:pt x="661" y="208"/>
                  </a:lnTo>
                  <a:lnTo>
                    <a:pt x="669" y="217"/>
                  </a:lnTo>
                  <a:lnTo>
                    <a:pt x="719" y="226"/>
                  </a:lnTo>
                  <a:lnTo>
                    <a:pt x="745" y="243"/>
                  </a:lnTo>
                  <a:lnTo>
                    <a:pt x="765" y="294"/>
                  </a:lnTo>
                  <a:lnTo>
                    <a:pt x="791" y="304"/>
                  </a:lnTo>
                  <a:lnTo>
                    <a:pt x="825" y="353"/>
                  </a:lnTo>
                  <a:lnTo>
                    <a:pt x="929" y="366"/>
                  </a:lnTo>
                  <a:lnTo>
                    <a:pt x="961" y="347"/>
                  </a:lnTo>
                  <a:lnTo>
                    <a:pt x="964" y="326"/>
                  </a:lnTo>
                  <a:lnTo>
                    <a:pt x="948" y="270"/>
                  </a:lnTo>
                  <a:lnTo>
                    <a:pt x="962" y="265"/>
                  </a:lnTo>
                  <a:lnTo>
                    <a:pt x="970" y="273"/>
                  </a:lnTo>
                  <a:lnTo>
                    <a:pt x="996" y="337"/>
                  </a:lnTo>
                  <a:lnTo>
                    <a:pt x="991" y="351"/>
                  </a:lnTo>
                  <a:lnTo>
                    <a:pt x="944" y="400"/>
                  </a:lnTo>
                  <a:lnTo>
                    <a:pt x="915" y="404"/>
                  </a:lnTo>
                  <a:lnTo>
                    <a:pt x="861" y="441"/>
                  </a:lnTo>
                  <a:lnTo>
                    <a:pt x="836" y="445"/>
                  </a:lnTo>
                  <a:lnTo>
                    <a:pt x="816" y="414"/>
                  </a:lnTo>
                  <a:lnTo>
                    <a:pt x="798" y="416"/>
                  </a:lnTo>
                  <a:lnTo>
                    <a:pt x="741" y="474"/>
                  </a:lnTo>
                  <a:lnTo>
                    <a:pt x="705" y="491"/>
                  </a:lnTo>
                  <a:lnTo>
                    <a:pt x="686" y="493"/>
                  </a:lnTo>
                  <a:lnTo>
                    <a:pt x="666" y="450"/>
                  </a:lnTo>
                  <a:lnTo>
                    <a:pt x="593" y="421"/>
                  </a:lnTo>
                  <a:lnTo>
                    <a:pt x="586" y="387"/>
                  </a:lnTo>
                  <a:lnTo>
                    <a:pt x="573" y="388"/>
                  </a:lnTo>
                  <a:lnTo>
                    <a:pt x="559" y="338"/>
                  </a:lnTo>
                  <a:lnTo>
                    <a:pt x="201" y="427"/>
                  </a:lnTo>
                  <a:lnTo>
                    <a:pt x="196" y="444"/>
                  </a:lnTo>
                  <a:lnTo>
                    <a:pt x="184" y="431"/>
                  </a:lnTo>
                  <a:lnTo>
                    <a:pt x="8" y="472"/>
                  </a:lnTo>
                  <a:close/>
                </a:path>
              </a:pathLst>
            </a:custGeom>
            <a:solidFill>
              <a:srgbClr val="FFFF99"/>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26" name="Freeform 346">
              <a:extLst>
                <a:ext uri="{FF2B5EF4-FFF2-40B4-BE49-F238E27FC236}">
                  <a16:creationId xmlns:a16="http://schemas.microsoft.com/office/drawing/2014/main" id="{EDC6A6CB-7EE2-43A6-8409-6D1105BB1C98}"/>
                </a:ext>
              </a:extLst>
            </p:cNvPr>
            <p:cNvSpPr>
              <a:spLocks/>
            </p:cNvSpPr>
            <p:nvPr/>
          </p:nvSpPr>
          <p:spPr bwMode="auto">
            <a:xfrm>
              <a:off x="9100984" y="3431281"/>
              <a:ext cx="88759" cy="204764"/>
            </a:xfrm>
            <a:custGeom>
              <a:avLst/>
              <a:gdLst>
                <a:gd name="T0" fmla="*/ 2147483647 w 156"/>
                <a:gd name="T1" fmla="*/ 2147483647 h 359"/>
                <a:gd name="T2" fmla="*/ 2147483647 w 156"/>
                <a:gd name="T3" fmla="*/ 2147483647 h 359"/>
                <a:gd name="T4" fmla="*/ 2147483647 w 156"/>
                <a:gd name="T5" fmla="*/ 2147483647 h 359"/>
                <a:gd name="T6" fmla="*/ 2147483647 w 156"/>
                <a:gd name="T7" fmla="*/ 2147483647 h 359"/>
                <a:gd name="T8" fmla="*/ 0 w 156"/>
                <a:gd name="T9" fmla="*/ 2147483647 h 359"/>
                <a:gd name="T10" fmla="*/ 2147483647 w 156"/>
                <a:gd name="T11" fmla="*/ 2147483647 h 359"/>
                <a:gd name="T12" fmla="*/ 2147483647 w 156"/>
                <a:gd name="T13" fmla="*/ 2147483647 h 359"/>
                <a:gd name="T14" fmla="*/ 2147483647 w 156"/>
                <a:gd name="T15" fmla="*/ 2147483647 h 359"/>
                <a:gd name="T16" fmla="*/ 2147483647 w 156"/>
                <a:gd name="T17" fmla="*/ 2147483647 h 359"/>
                <a:gd name="T18" fmla="*/ 2147483647 w 156"/>
                <a:gd name="T19" fmla="*/ 0 h 359"/>
                <a:gd name="T20" fmla="*/ 2147483647 w 156"/>
                <a:gd name="T21" fmla="*/ 2147483647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
                <a:gd name="T34" fmla="*/ 0 h 359"/>
                <a:gd name="T35" fmla="*/ 156 w 156"/>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 h="359">
                  <a:moveTo>
                    <a:pt x="29" y="52"/>
                  </a:moveTo>
                  <a:lnTo>
                    <a:pt x="55" y="56"/>
                  </a:lnTo>
                  <a:lnTo>
                    <a:pt x="53" y="88"/>
                  </a:lnTo>
                  <a:lnTo>
                    <a:pt x="32" y="102"/>
                  </a:lnTo>
                  <a:lnTo>
                    <a:pt x="0" y="253"/>
                  </a:lnTo>
                  <a:lnTo>
                    <a:pt x="30" y="349"/>
                  </a:lnTo>
                  <a:lnTo>
                    <a:pt x="44" y="359"/>
                  </a:lnTo>
                  <a:lnTo>
                    <a:pt x="69" y="351"/>
                  </a:lnTo>
                  <a:lnTo>
                    <a:pt x="83" y="333"/>
                  </a:lnTo>
                  <a:lnTo>
                    <a:pt x="156" y="0"/>
                  </a:lnTo>
                  <a:lnTo>
                    <a:pt x="29" y="52"/>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27" name="Freeform 258">
              <a:extLst>
                <a:ext uri="{FF2B5EF4-FFF2-40B4-BE49-F238E27FC236}">
                  <a16:creationId xmlns:a16="http://schemas.microsoft.com/office/drawing/2014/main" id="{A81623D9-6E7A-4C39-8526-600073C67FB3}"/>
                </a:ext>
              </a:extLst>
            </p:cNvPr>
            <p:cNvSpPr>
              <a:spLocks/>
            </p:cNvSpPr>
            <p:nvPr/>
          </p:nvSpPr>
          <p:spPr bwMode="auto">
            <a:xfrm>
              <a:off x="8452372" y="3100905"/>
              <a:ext cx="749321" cy="359628"/>
            </a:xfrm>
            <a:custGeom>
              <a:avLst/>
              <a:gdLst>
                <a:gd name="T0" fmla="*/ 0 w 1316"/>
                <a:gd name="T1" fmla="*/ 2147483647 h 626"/>
                <a:gd name="T2" fmla="*/ 2147483647 w 1316"/>
                <a:gd name="T3" fmla="*/ 2147483647 h 626"/>
                <a:gd name="T4" fmla="*/ 2147483647 w 1316"/>
                <a:gd name="T5" fmla="*/ 2147483647 h 626"/>
                <a:gd name="T6" fmla="*/ 2147483647 w 1316"/>
                <a:gd name="T7" fmla="*/ 2147483647 h 626"/>
                <a:gd name="T8" fmla="*/ 2147483647 w 1316"/>
                <a:gd name="T9" fmla="*/ 2147483647 h 626"/>
                <a:gd name="T10" fmla="*/ 2147483647 w 1316"/>
                <a:gd name="T11" fmla="*/ 2147483647 h 626"/>
                <a:gd name="T12" fmla="*/ 2147483647 w 1316"/>
                <a:gd name="T13" fmla="*/ 2147483647 h 626"/>
                <a:gd name="T14" fmla="*/ 2147483647 w 1316"/>
                <a:gd name="T15" fmla="*/ 2147483647 h 626"/>
                <a:gd name="T16" fmla="*/ 2147483647 w 1316"/>
                <a:gd name="T17" fmla="*/ 2147483647 h 626"/>
                <a:gd name="T18" fmla="*/ 2147483647 w 1316"/>
                <a:gd name="T19" fmla="*/ 2147483647 h 626"/>
                <a:gd name="T20" fmla="*/ 2147483647 w 1316"/>
                <a:gd name="T21" fmla="*/ 2147483647 h 626"/>
                <a:gd name="T22" fmla="*/ 2147483647 w 1316"/>
                <a:gd name="T23" fmla="*/ 2147483647 h 626"/>
                <a:gd name="T24" fmla="*/ 2147483647 w 1316"/>
                <a:gd name="T25" fmla="*/ 2147483647 h 626"/>
                <a:gd name="T26" fmla="*/ 2147483647 w 1316"/>
                <a:gd name="T27" fmla="*/ 2147483647 h 626"/>
                <a:gd name="T28" fmla="*/ 2147483647 w 1316"/>
                <a:gd name="T29" fmla="*/ 2147483647 h 626"/>
                <a:gd name="T30" fmla="*/ 2147483647 w 1316"/>
                <a:gd name="T31" fmla="*/ 2147483647 h 626"/>
                <a:gd name="T32" fmla="*/ 2147483647 w 1316"/>
                <a:gd name="T33" fmla="*/ 2147483647 h 626"/>
                <a:gd name="T34" fmla="*/ 2147483647 w 1316"/>
                <a:gd name="T35" fmla="*/ 2147483647 h 626"/>
                <a:gd name="T36" fmla="*/ 2147483647 w 1316"/>
                <a:gd name="T37" fmla="*/ 2147483647 h 626"/>
                <a:gd name="T38" fmla="*/ 2147483647 w 1316"/>
                <a:gd name="T39" fmla="*/ 2147483647 h 626"/>
                <a:gd name="T40" fmla="*/ 2147483647 w 1316"/>
                <a:gd name="T41" fmla="*/ 2147483647 h 626"/>
                <a:gd name="T42" fmla="*/ 2147483647 w 1316"/>
                <a:gd name="T43" fmla="*/ 2147483647 h 626"/>
                <a:gd name="T44" fmla="*/ 2147483647 w 1316"/>
                <a:gd name="T45" fmla="*/ 2147483647 h 626"/>
                <a:gd name="T46" fmla="*/ 2147483647 w 1316"/>
                <a:gd name="T47" fmla="*/ 2147483647 h 626"/>
                <a:gd name="T48" fmla="*/ 2147483647 w 1316"/>
                <a:gd name="T49" fmla="*/ 2147483647 h 626"/>
                <a:gd name="T50" fmla="*/ 2147483647 w 1316"/>
                <a:gd name="T51" fmla="*/ 2147483647 h 626"/>
                <a:gd name="T52" fmla="*/ 2147483647 w 1316"/>
                <a:gd name="T53" fmla="*/ 2147483647 h 626"/>
                <a:gd name="T54" fmla="*/ 2147483647 w 1316"/>
                <a:gd name="T55" fmla="*/ 2147483647 h 626"/>
                <a:gd name="T56" fmla="*/ 2147483647 w 1316"/>
                <a:gd name="T57" fmla="*/ 2147483647 h 626"/>
                <a:gd name="T58" fmla="*/ 2147483647 w 1316"/>
                <a:gd name="T59" fmla="*/ 2147483647 h 626"/>
                <a:gd name="T60" fmla="*/ 2147483647 w 1316"/>
                <a:gd name="T61" fmla="*/ 2147483647 h 626"/>
                <a:gd name="T62" fmla="*/ 2147483647 w 1316"/>
                <a:gd name="T63" fmla="*/ 2147483647 h 626"/>
                <a:gd name="T64" fmla="*/ 2147483647 w 1316"/>
                <a:gd name="T65" fmla="*/ 2147483647 h 626"/>
                <a:gd name="T66" fmla="*/ 2147483647 w 1316"/>
                <a:gd name="T67" fmla="*/ 2147483647 h 626"/>
                <a:gd name="T68" fmla="*/ 2147483647 w 1316"/>
                <a:gd name="T69" fmla="*/ 2147483647 h 626"/>
                <a:gd name="T70" fmla="*/ 2147483647 w 1316"/>
                <a:gd name="T71" fmla="*/ 2147483647 h 626"/>
                <a:gd name="T72" fmla="*/ 2147483647 w 1316"/>
                <a:gd name="T73" fmla="*/ 2147483647 h 626"/>
                <a:gd name="T74" fmla="*/ 2147483647 w 1316"/>
                <a:gd name="T75" fmla="*/ 2147483647 h 626"/>
                <a:gd name="T76" fmla="*/ 2147483647 w 1316"/>
                <a:gd name="T77" fmla="*/ 2147483647 h 626"/>
                <a:gd name="T78" fmla="*/ 2147483647 w 1316"/>
                <a:gd name="T79" fmla="*/ 2147483647 h 626"/>
                <a:gd name="T80" fmla="*/ 2147483647 w 1316"/>
                <a:gd name="T81" fmla="*/ 2147483647 h 626"/>
                <a:gd name="T82" fmla="*/ 2147483647 w 1316"/>
                <a:gd name="T83" fmla="*/ 2147483647 h 626"/>
                <a:gd name="T84" fmla="*/ 2147483647 w 1316"/>
                <a:gd name="T85" fmla="*/ 2147483647 h 626"/>
                <a:gd name="T86" fmla="*/ 2147483647 w 1316"/>
                <a:gd name="T87" fmla="*/ 2147483647 h 626"/>
                <a:gd name="T88" fmla="*/ 2147483647 w 1316"/>
                <a:gd name="T89" fmla="*/ 2147483647 h 626"/>
                <a:gd name="T90" fmla="*/ 2147483647 w 1316"/>
                <a:gd name="T91" fmla="*/ 2147483647 h 626"/>
                <a:gd name="T92" fmla="*/ 2147483647 w 1316"/>
                <a:gd name="T93" fmla="*/ 0 h 6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16"/>
                <a:gd name="T142" fmla="*/ 0 h 626"/>
                <a:gd name="T143" fmla="*/ 1316 w 1316"/>
                <a:gd name="T144" fmla="*/ 626 h 6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16" h="626">
                  <a:moveTo>
                    <a:pt x="1014" y="0"/>
                  </a:moveTo>
                  <a:lnTo>
                    <a:pt x="0" y="188"/>
                  </a:lnTo>
                  <a:lnTo>
                    <a:pt x="1" y="188"/>
                  </a:lnTo>
                  <a:lnTo>
                    <a:pt x="28" y="376"/>
                  </a:lnTo>
                  <a:lnTo>
                    <a:pt x="77" y="330"/>
                  </a:lnTo>
                  <a:lnTo>
                    <a:pt x="119" y="262"/>
                  </a:lnTo>
                  <a:lnTo>
                    <a:pt x="134" y="253"/>
                  </a:lnTo>
                  <a:lnTo>
                    <a:pt x="160" y="261"/>
                  </a:lnTo>
                  <a:lnTo>
                    <a:pt x="195" y="212"/>
                  </a:lnTo>
                  <a:lnTo>
                    <a:pt x="200" y="184"/>
                  </a:lnTo>
                  <a:lnTo>
                    <a:pt x="212" y="191"/>
                  </a:lnTo>
                  <a:lnTo>
                    <a:pt x="211" y="206"/>
                  </a:lnTo>
                  <a:lnTo>
                    <a:pt x="261" y="215"/>
                  </a:lnTo>
                  <a:lnTo>
                    <a:pt x="292" y="209"/>
                  </a:lnTo>
                  <a:lnTo>
                    <a:pt x="301" y="198"/>
                  </a:lnTo>
                  <a:lnTo>
                    <a:pt x="292" y="190"/>
                  </a:lnTo>
                  <a:lnTo>
                    <a:pt x="304" y="184"/>
                  </a:lnTo>
                  <a:lnTo>
                    <a:pt x="296" y="175"/>
                  </a:lnTo>
                  <a:lnTo>
                    <a:pt x="337" y="164"/>
                  </a:lnTo>
                  <a:lnTo>
                    <a:pt x="359" y="135"/>
                  </a:lnTo>
                  <a:lnTo>
                    <a:pt x="417" y="159"/>
                  </a:lnTo>
                  <a:lnTo>
                    <a:pt x="457" y="150"/>
                  </a:lnTo>
                  <a:lnTo>
                    <a:pt x="462" y="162"/>
                  </a:lnTo>
                  <a:lnTo>
                    <a:pt x="451" y="170"/>
                  </a:lnTo>
                  <a:lnTo>
                    <a:pt x="460" y="185"/>
                  </a:lnTo>
                  <a:lnTo>
                    <a:pt x="468" y="177"/>
                  </a:lnTo>
                  <a:lnTo>
                    <a:pt x="470" y="190"/>
                  </a:lnTo>
                  <a:lnTo>
                    <a:pt x="486" y="186"/>
                  </a:lnTo>
                  <a:lnTo>
                    <a:pt x="478" y="207"/>
                  </a:lnTo>
                  <a:lnTo>
                    <a:pt x="499" y="214"/>
                  </a:lnTo>
                  <a:lnTo>
                    <a:pt x="505" y="246"/>
                  </a:lnTo>
                  <a:lnTo>
                    <a:pt x="559" y="247"/>
                  </a:lnTo>
                  <a:lnTo>
                    <a:pt x="590" y="266"/>
                  </a:lnTo>
                  <a:lnTo>
                    <a:pt x="581" y="303"/>
                  </a:lnTo>
                  <a:lnTo>
                    <a:pt x="604" y="324"/>
                  </a:lnTo>
                  <a:lnTo>
                    <a:pt x="653" y="325"/>
                  </a:lnTo>
                  <a:lnTo>
                    <a:pt x="671" y="346"/>
                  </a:lnTo>
                  <a:lnTo>
                    <a:pt x="702" y="353"/>
                  </a:lnTo>
                  <a:lnTo>
                    <a:pt x="721" y="331"/>
                  </a:lnTo>
                  <a:lnTo>
                    <a:pt x="766" y="360"/>
                  </a:lnTo>
                  <a:lnTo>
                    <a:pt x="736" y="404"/>
                  </a:lnTo>
                  <a:lnTo>
                    <a:pt x="736" y="399"/>
                  </a:lnTo>
                  <a:lnTo>
                    <a:pt x="740" y="425"/>
                  </a:lnTo>
                  <a:lnTo>
                    <a:pt x="719" y="438"/>
                  </a:lnTo>
                  <a:lnTo>
                    <a:pt x="713" y="530"/>
                  </a:lnTo>
                  <a:lnTo>
                    <a:pt x="726" y="539"/>
                  </a:lnTo>
                  <a:lnTo>
                    <a:pt x="766" y="541"/>
                  </a:lnTo>
                  <a:lnTo>
                    <a:pt x="829" y="561"/>
                  </a:lnTo>
                  <a:lnTo>
                    <a:pt x="858" y="554"/>
                  </a:lnTo>
                  <a:lnTo>
                    <a:pt x="881" y="570"/>
                  </a:lnTo>
                  <a:lnTo>
                    <a:pt x="919" y="574"/>
                  </a:lnTo>
                  <a:lnTo>
                    <a:pt x="952" y="597"/>
                  </a:lnTo>
                  <a:lnTo>
                    <a:pt x="990" y="607"/>
                  </a:lnTo>
                  <a:lnTo>
                    <a:pt x="954" y="529"/>
                  </a:lnTo>
                  <a:lnTo>
                    <a:pt x="910" y="502"/>
                  </a:lnTo>
                  <a:lnTo>
                    <a:pt x="935" y="495"/>
                  </a:lnTo>
                  <a:lnTo>
                    <a:pt x="935" y="489"/>
                  </a:lnTo>
                  <a:lnTo>
                    <a:pt x="899" y="401"/>
                  </a:lnTo>
                  <a:lnTo>
                    <a:pt x="886" y="261"/>
                  </a:lnTo>
                  <a:lnTo>
                    <a:pt x="863" y="225"/>
                  </a:lnTo>
                  <a:lnTo>
                    <a:pt x="953" y="131"/>
                  </a:lnTo>
                  <a:lnTo>
                    <a:pt x="976" y="65"/>
                  </a:lnTo>
                  <a:lnTo>
                    <a:pt x="988" y="64"/>
                  </a:lnTo>
                  <a:lnTo>
                    <a:pt x="1003" y="73"/>
                  </a:lnTo>
                  <a:lnTo>
                    <a:pt x="1008" y="84"/>
                  </a:lnTo>
                  <a:lnTo>
                    <a:pt x="1005" y="115"/>
                  </a:lnTo>
                  <a:lnTo>
                    <a:pt x="997" y="136"/>
                  </a:lnTo>
                  <a:lnTo>
                    <a:pt x="972" y="154"/>
                  </a:lnTo>
                  <a:lnTo>
                    <a:pt x="959" y="186"/>
                  </a:lnTo>
                  <a:lnTo>
                    <a:pt x="964" y="213"/>
                  </a:lnTo>
                  <a:lnTo>
                    <a:pt x="980" y="238"/>
                  </a:lnTo>
                  <a:lnTo>
                    <a:pt x="981" y="259"/>
                  </a:lnTo>
                  <a:lnTo>
                    <a:pt x="952" y="308"/>
                  </a:lnTo>
                  <a:lnTo>
                    <a:pt x="963" y="321"/>
                  </a:lnTo>
                  <a:lnTo>
                    <a:pt x="992" y="316"/>
                  </a:lnTo>
                  <a:lnTo>
                    <a:pt x="1000" y="325"/>
                  </a:lnTo>
                  <a:lnTo>
                    <a:pt x="1019" y="400"/>
                  </a:lnTo>
                  <a:lnTo>
                    <a:pt x="1000" y="423"/>
                  </a:lnTo>
                  <a:lnTo>
                    <a:pt x="991" y="443"/>
                  </a:lnTo>
                  <a:lnTo>
                    <a:pt x="992" y="470"/>
                  </a:lnTo>
                  <a:lnTo>
                    <a:pt x="1005" y="501"/>
                  </a:lnTo>
                  <a:lnTo>
                    <a:pt x="1046" y="532"/>
                  </a:lnTo>
                  <a:lnTo>
                    <a:pt x="1088" y="525"/>
                  </a:lnTo>
                  <a:lnTo>
                    <a:pt x="1110" y="531"/>
                  </a:lnTo>
                  <a:lnTo>
                    <a:pt x="1145" y="581"/>
                  </a:lnTo>
                  <a:lnTo>
                    <a:pt x="1155" y="615"/>
                  </a:lnTo>
                  <a:lnTo>
                    <a:pt x="1169" y="626"/>
                  </a:lnTo>
                  <a:lnTo>
                    <a:pt x="1296" y="574"/>
                  </a:lnTo>
                  <a:lnTo>
                    <a:pt x="1283" y="528"/>
                  </a:lnTo>
                  <a:lnTo>
                    <a:pt x="1315" y="459"/>
                  </a:lnTo>
                  <a:lnTo>
                    <a:pt x="1316" y="414"/>
                  </a:lnTo>
                  <a:lnTo>
                    <a:pt x="1129" y="452"/>
                  </a:lnTo>
                  <a:lnTo>
                    <a:pt x="1015" y="0"/>
                  </a:lnTo>
                  <a:lnTo>
                    <a:pt x="1014" y="0"/>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28" name="Freeform 310">
              <a:extLst>
                <a:ext uri="{FF2B5EF4-FFF2-40B4-BE49-F238E27FC236}">
                  <a16:creationId xmlns:a16="http://schemas.microsoft.com/office/drawing/2014/main" id="{33B367DA-1B32-400C-8AE5-271EF5D10944}"/>
                </a:ext>
              </a:extLst>
            </p:cNvPr>
            <p:cNvSpPr>
              <a:spLocks/>
            </p:cNvSpPr>
            <p:nvPr/>
          </p:nvSpPr>
          <p:spPr bwMode="auto">
            <a:xfrm>
              <a:off x="9029637" y="3066955"/>
              <a:ext cx="176879" cy="292631"/>
            </a:xfrm>
            <a:custGeom>
              <a:avLst/>
              <a:gdLst>
                <a:gd name="T0" fmla="*/ 0 w 312"/>
                <a:gd name="T1" fmla="*/ 2147483647 h 514"/>
                <a:gd name="T2" fmla="*/ 2147483647 w 312"/>
                <a:gd name="T3" fmla="*/ 2147483647 h 514"/>
                <a:gd name="T4" fmla="*/ 2147483647 w 312"/>
                <a:gd name="T5" fmla="*/ 0 h 514"/>
                <a:gd name="T6" fmla="*/ 2147483647 w 312"/>
                <a:gd name="T7" fmla="*/ 2147483647 h 514"/>
                <a:gd name="T8" fmla="*/ 2147483647 w 312"/>
                <a:gd name="T9" fmla="*/ 2147483647 h 514"/>
                <a:gd name="T10" fmla="*/ 2147483647 w 312"/>
                <a:gd name="T11" fmla="*/ 2147483647 h 514"/>
                <a:gd name="T12" fmla="*/ 2147483647 w 312"/>
                <a:gd name="T13" fmla="*/ 2147483647 h 514"/>
                <a:gd name="T14" fmla="*/ 2147483647 w 312"/>
                <a:gd name="T15" fmla="*/ 2147483647 h 514"/>
                <a:gd name="T16" fmla="*/ 2147483647 w 312"/>
                <a:gd name="T17" fmla="*/ 2147483647 h 514"/>
                <a:gd name="T18" fmla="*/ 2147483647 w 312"/>
                <a:gd name="T19" fmla="*/ 2147483647 h 514"/>
                <a:gd name="T20" fmla="*/ 2147483647 w 312"/>
                <a:gd name="T21" fmla="*/ 2147483647 h 514"/>
                <a:gd name="T22" fmla="*/ 0 w 312"/>
                <a:gd name="T23" fmla="*/ 2147483647 h 5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
                <a:gd name="T37" fmla="*/ 0 h 514"/>
                <a:gd name="T38" fmla="*/ 312 w 312"/>
                <a:gd name="T39" fmla="*/ 514 h 5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 h="514">
                  <a:moveTo>
                    <a:pt x="0" y="62"/>
                  </a:moveTo>
                  <a:lnTo>
                    <a:pt x="30" y="10"/>
                  </a:lnTo>
                  <a:lnTo>
                    <a:pt x="64" y="0"/>
                  </a:lnTo>
                  <a:lnTo>
                    <a:pt x="99" y="14"/>
                  </a:lnTo>
                  <a:lnTo>
                    <a:pt x="87" y="32"/>
                  </a:lnTo>
                  <a:lnTo>
                    <a:pt x="70" y="85"/>
                  </a:lnTo>
                  <a:lnTo>
                    <a:pt x="88" y="105"/>
                  </a:lnTo>
                  <a:lnTo>
                    <a:pt x="85" y="143"/>
                  </a:lnTo>
                  <a:lnTo>
                    <a:pt x="312" y="442"/>
                  </a:lnTo>
                  <a:lnTo>
                    <a:pt x="301" y="476"/>
                  </a:lnTo>
                  <a:lnTo>
                    <a:pt x="114" y="514"/>
                  </a:lnTo>
                  <a:lnTo>
                    <a:pt x="0" y="62"/>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29" name="Freeform 342">
              <a:extLst>
                <a:ext uri="{FF2B5EF4-FFF2-40B4-BE49-F238E27FC236}">
                  <a16:creationId xmlns:a16="http://schemas.microsoft.com/office/drawing/2014/main" id="{8FD46903-FAEA-4792-A68E-5435C3CE05D9}"/>
                </a:ext>
              </a:extLst>
            </p:cNvPr>
            <p:cNvSpPr>
              <a:spLocks/>
            </p:cNvSpPr>
            <p:nvPr/>
          </p:nvSpPr>
          <p:spPr bwMode="auto">
            <a:xfrm>
              <a:off x="9531328" y="2471993"/>
              <a:ext cx="109344" cy="161674"/>
            </a:xfrm>
            <a:custGeom>
              <a:avLst/>
              <a:gdLst>
                <a:gd name="T0" fmla="*/ 2147483647 w 191"/>
                <a:gd name="T1" fmla="*/ 2147483647 h 284"/>
                <a:gd name="T2" fmla="*/ 2147483647 w 191"/>
                <a:gd name="T3" fmla="*/ 2147483647 h 284"/>
                <a:gd name="T4" fmla="*/ 2147483647 w 191"/>
                <a:gd name="T5" fmla="*/ 2147483647 h 284"/>
                <a:gd name="T6" fmla="*/ 2147483647 w 191"/>
                <a:gd name="T7" fmla="*/ 2147483647 h 284"/>
                <a:gd name="T8" fmla="*/ 2147483647 w 191"/>
                <a:gd name="T9" fmla="*/ 2147483647 h 284"/>
                <a:gd name="T10" fmla="*/ 2147483647 w 191"/>
                <a:gd name="T11" fmla="*/ 2147483647 h 284"/>
                <a:gd name="T12" fmla="*/ 2147483647 w 191"/>
                <a:gd name="T13" fmla="*/ 2147483647 h 284"/>
                <a:gd name="T14" fmla="*/ 2147483647 w 191"/>
                <a:gd name="T15" fmla="*/ 2147483647 h 284"/>
                <a:gd name="T16" fmla="*/ 2147483647 w 191"/>
                <a:gd name="T17" fmla="*/ 0 h 284"/>
                <a:gd name="T18" fmla="*/ 0 w 191"/>
                <a:gd name="T19" fmla="*/ 2147483647 h 284"/>
                <a:gd name="T20" fmla="*/ 2147483647 w 191"/>
                <a:gd name="T21" fmla="*/ 2147483647 h 284"/>
                <a:gd name="T22" fmla="*/ 2147483647 w 191"/>
                <a:gd name="T23" fmla="*/ 2147483647 h 284"/>
                <a:gd name="T24" fmla="*/ 2147483647 w 191"/>
                <a:gd name="T25" fmla="*/ 2147483647 h 2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1"/>
                <a:gd name="T40" fmla="*/ 0 h 284"/>
                <a:gd name="T41" fmla="*/ 191 w 191"/>
                <a:gd name="T42" fmla="*/ 284 h 2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1" h="284">
                  <a:moveTo>
                    <a:pt x="50" y="284"/>
                  </a:moveTo>
                  <a:lnTo>
                    <a:pt x="153" y="225"/>
                  </a:lnTo>
                  <a:lnTo>
                    <a:pt x="174" y="200"/>
                  </a:lnTo>
                  <a:lnTo>
                    <a:pt x="183" y="117"/>
                  </a:lnTo>
                  <a:lnTo>
                    <a:pt x="191" y="103"/>
                  </a:lnTo>
                  <a:lnTo>
                    <a:pt x="142" y="83"/>
                  </a:lnTo>
                  <a:lnTo>
                    <a:pt x="135" y="49"/>
                  </a:lnTo>
                  <a:lnTo>
                    <a:pt x="122" y="50"/>
                  </a:lnTo>
                  <a:lnTo>
                    <a:pt x="108" y="0"/>
                  </a:lnTo>
                  <a:lnTo>
                    <a:pt x="0" y="28"/>
                  </a:lnTo>
                  <a:lnTo>
                    <a:pt x="54" y="247"/>
                  </a:lnTo>
                  <a:lnTo>
                    <a:pt x="46" y="255"/>
                  </a:lnTo>
                  <a:lnTo>
                    <a:pt x="50" y="284"/>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31" name="Freeform 652">
              <a:extLst>
                <a:ext uri="{FF2B5EF4-FFF2-40B4-BE49-F238E27FC236}">
                  <a16:creationId xmlns:a16="http://schemas.microsoft.com/office/drawing/2014/main" id="{FE2864EB-BA07-4EC1-8A38-F8AF5C811CE3}"/>
                </a:ext>
              </a:extLst>
            </p:cNvPr>
            <p:cNvSpPr>
              <a:spLocks/>
            </p:cNvSpPr>
            <p:nvPr/>
          </p:nvSpPr>
          <p:spPr bwMode="auto">
            <a:xfrm>
              <a:off x="3044717" y="5880085"/>
              <a:ext cx="22512" cy="16168"/>
            </a:xfrm>
            <a:custGeom>
              <a:avLst/>
              <a:gdLst>
                <a:gd name="T0" fmla="*/ 2147483647 w 58"/>
                <a:gd name="T1" fmla="*/ 2147483647 h 41"/>
                <a:gd name="T2" fmla="*/ 2147483647 w 58"/>
                <a:gd name="T3" fmla="*/ 2147483647 h 41"/>
                <a:gd name="T4" fmla="*/ 0 w 58"/>
                <a:gd name="T5" fmla="*/ 0 h 41"/>
                <a:gd name="T6" fmla="*/ 2147483647 w 58"/>
                <a:gd name="T7" fmla="*/ 2147483647 h 41"/>
                <a:gd name="T8" fmla="*/ 2147483647 w 58"/>
                <a:gd name="T9" fmla="*/ 2147483647 h 41"/>
                <a:gd name="T10" fmla="*/ 2147483647 w 58"/>
                <a:gd name="T11" fmla="*/ 2147483647 h 41"/>
                <a:gd name="T12" fmla="*/ 2147483647 w 58"/>
                <a:gd name="T13" fmla="*/ 2147483647 h 41"/>
                <a:gd name="T14" fmla="*/ 2147483647 w 58"/>
                <a:gd name="T15" fmla="*/ 2147483647 h 41"/>
                <a:gd name="T16" fmla="*/ 2147483647 w 58"/>
                <a:gd name="T17" fmla="*/ 2147483647 h 41"/>
                <a:gd name="T18" fmla="*/ 2147483647 w 58"/>
                <a:gd name="T19" fmla="*/ 2147483647 h 41"/>
                <a:gd name="T20" fmla="*/ 2147483647 w 58"/>
                <a:gd name="T21" fmla="*/ 2147483647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41"/>
                <a:gd name="T35" fmla="*/ 58 w 58"/>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41">
                  <a:moveTo>
                    <a:pt x="43" y="14"/>
                  </a:moveTo>
                  <a:lnTo>
                    <a:pt x="19" y="2"/>
                  </a:lnTo>
                  <a:lnTo>
                    <a:pt x="0" y="0"/>
                  </a:lnTo>
                  <a:lnTo>
                    <a:pt x="10" y="12"/>
                  </a:lnTo>
                  <a:lnTo>
                    <a:pt x="19" y="17"/>
                  </a:lnTo>
                  <a:lnTo>
                    <a:pt x="26" y="23"/>
                  </a:lnTo>
                  <a:lnTo>
                    <a:pt x="36" y="26"/>
                  </a:lnTo>
                  <a:lnTo>
                    <a:pt x="53" y="41"/>
                  </a:lnTo>
                  <a:lnTo>
                    <a:pt x="58" y="40"/>
                  </a:lnTo>
                  <a:lnTo>
                    <a:pt x="56" y="32"/>
                  </a:lnTo>
                  <a:lnTo>
                    <a:pt x="43" y="14"/>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32" name="Freeform 654">
              <a:extLst>
                <a:ext uri="{FF2B5EF4-FFF2-40B4-BE49-F238E27FC236}">
                  <a16:creationId xmlns:a16="http://schemas.microsoft.com/office/drawing/2014/main" id="{4F4EDFFF-724A-4E0E-8662-FE568A6CC7B5}"/>
                </a:ext>
              </a:extLst>
            </p:cNvPr>
            <p:cNvSpPr>
              <a:spLocks/>
            </p:cNvSpPr>
            <p:nvPr/>
          </p:nvSpPr>
          <p:spPr bwMode="auto">
            <a:xfrm>
              <a:off x="3049542" y="5867151"/>
              <a:ext cx="25727" cy="27486"/>
            </a:xfrm>
            <a:custGeom>
              <a:avLst/>
              <a:gdLst>
                <a:gd name="T0" fmla="*/ 2147483647 w 63"/>
                <a:gd name="T1" fmla="*/ 2147483647 h 68"/>
                <a:gd name="T2" fmla="*/ 2147483647 w 63"/>
                <a:gd name="T3" fmla="*/ 2147483647 h 68"/>
                <a:gd name="T4" fmla="*/ 2147483647 w 63"/>
                <a:gd name="T5" fmla="*/ 2147483647 h 68"/>
                <a:gd name="T6" fmla="*/ 2147483647 w 63"/>
                <a:gd name="T7" fmla="*/ 2147483647 h 68"/>
                <a:gd name="T8" fmla="*/ 2147483647 w 63"/>
                <a:gd name="T9" fmla="*/ 2147483647 h 68"/>
                <a:gd name="T10" fmla="*/ 2147483647 w 63"/>
                <a:gd name="T11" fmla="*/ 0 h 68"/>
                <a:gd name="T12" fmla="*/ 0 w 63"/>
                <a:gd name="T13" fmla="*/ 0 h 68"/>
                <a:gd name="T14" fmla="*/ 0 w 63"/>
                <a:gd name="T15" fmla="*/ 2147483647 h 68"/>
                <a:gd name="T16" fmla="*/ 2147483647 w 63"/>
                <a:gd name="T17" fmla="*/ 2147483647 h 68"/>
                <a:gd name="T18" fmla="*/ 2147483647 w 63"/>
                <a:gd name="T19" fmla="*/ 2147483647 h 68"/>
                <a:gd name="T20" fmla="*/ 2147483647 w 63"/>
                <a:gd name="T21" fmla="*/ 2147483647 h 68"/>
                <a:gd name="T22" fmla="*/ 2147483647 w 63"/>
                <a:gd name="T23" fmla="*/ 2147483647 h 68"/>
                <a:gd name="T24" fmla="*/ 2147483647 w 63"/>
                <a:gd name="T25" fmla="*/ 2147483647 h 68"/>
                <a:gd name="T26" fmla="*/ 2147483647 w 63"/>
                <a:gd name="T27" fmla="*/ 2147483647 h 68"/>
                <a:gd name="T28" fmla="*/ 2147483647 w 63"/>
                <a:gd name="T29" fmla="*/ 2147483647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68"/>
                <a:gd name="T47" fmla="*/ 63 w 6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68">
                  <a:moveTo>
                    <a:pt x="49" y="32"/>
                  </a:moveTo>
                  <a:lnTo>
                    <a:pt x="40" y="25"/>
                  </a:lnTo>
                  <a:lnTo>
                    <a:pt x="37" y="21"/>
                  </a:lnTo>
                  <a:lnTo>
                    <a:pt x="34" y="22"/>
                  </a:lnTo>
                  <a:lnTo>
                    <a:pt x="19" y="7"/>
                  </a:lnTo>
                  <a:lnTo>
                    <a:pt x="6" y="0"/>
                  </a:lnTo>
                  <a:lnTo>
                    <a:pt x="0" y="0"/>
                  </a:lnTo>
                  <a:lnTo>
                    <a:pt x="0" y="6"/>
                  </a:lnTo>
                  <a:lnTo>
                    <a:pt x="9" y="13"/>
                  </a:lnTo>
                  <a:lnTo>
                    <a:pt x="15" y="13"/>
                  </a:lnTo>
                  <a:lnTo>
                    <a:pt x="18" y="21"/>
                  </a:lnTo>
                  <a:lnTo>
                    <a:pt x="61" y="68"/>
                  </a:lnTo>
                  <a:lnTo>
                    <a:pt x="63" y="59"/>
                  </a:lnTo>
                  <a:lnTo>
                    <a:pt x="60" y="41"/>
                  </a:lnTo>
                  <a:lnTo>
                    <a:pt x="49" y="32"/>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33" name="Freeform 579">
              <a:extLst>
                <a:ext uri="{FF2B5EF4-FFF2-40B4-BE49-F238E27FC236}">
                  <a16:creationId xmlns:a16="http://schemas.microsoft.com/office/drawing/2014/main" id="{7DACA794-D948-4E53-9519-7782B540224E}"/>
                </a:ext>
              </a:extLst>
            </p:cNvPr>
            <p:cNvSpPr>
              <a:spLocks/>
            </p:cNvSpPr>
            <p:nvPr/>
          </p:nvSpPr>
          <p:spPr bwMode="auto">
            <a:xfrm>
              <a:off x="1845162" y="5919569"/>
              <a:ext cx="20904" cy="14552"/>
            </a:xfrm>
            <a:custGeom>
              <a:avLst/>
              <a:gdLst>
                <a:gd name="T0" fmla="*/ 2147483647 w 50"/>
                <a:gd name="T1" fmla="*/ 2147483647 h 35"/>
                <a:gd name="T2" fmla="*/ 2147483647 w 50"/>
                <a:gd name="T3" fmla="*/ 2147483647 h 35"/>
                <a:gd name="T4" fmla="*/ 2147483647 w 50"/>
                <a:gd name="T5" fmla="*/ 0 h 35"/>
                <a:gd name="T6" fmla="*/ 2147483647 w 50"/>
                <a:gd name="T7" fmla="*/ 2147483647 h 35"/>
                <a:gd name="T8" fmla="*/ 2147483647 w 50"/>
                <a:gd name="T9" fmla="*/ 2147483647 h 35"/>
                <a:gd name="T10" fmla="*/ 2147483647 w 50"/>
                <a:gd name="T11" fmla="*/ 2147483647 h 35"/>
                <a:gd name="T12" fmla="*/ 2147483647 w 50"/>
                <a:gd name="T13" fmla="*/ 2147483647 h 35"/>
                <a:gd name="T14" fmla="*/ 2147483647 w 50"/>
                <a:gd name="T15" fmla="*/ 2147483647 h 35"/>
                <a:gd name="T16" fmla="*/ 2147483647 w 50"/>
                <a:gd name="T17" fmla="*/ 2147483647 h 35"/>
                <a:gd name="T18" fmla="*/ 2147483647 w 50"/>
                <a:gd name="T19" fmla="*/ 2147483647 h 35"/>
                <a:gd name="T20" fmla="*/ 2147483647 w 50"/>
                <a:gd name="T21" fmla="*/ 2147483647 h 35"/>
                <a:gd name="T22" fmla="*/ 0 w 50"/>
                <a:gd name="T23" fmla="*/ 2147483647 h 35"/>
                <a:gd name="T24" fmla="*/ 2147483647 w 50"/>
                <a:gd name="T25" fmla="*/ 2147483647 h 35"/>
                <a:gd name="T26" fmla="*/ 2147483647 w 50"/>
                <a:gd name="T27" fmla="*/ 2147483647 h 35"/>
                <a:gd name="T28" fmla="*/ 2147483647 w 50"/>
                <a:gd name="T29" fmla="*/ 2147483647 h 35"/>
                <a:gd name="T30" fmla="*/ 2147483647 w 50"/>
                <a:gd name="T31" fmla="*/ 214748364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35"/>
                <a:gd name="T50" fmla="*/ 50 w 50"/>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35">
                  <a:moveTo>
                    <a:pt x="33" y="3"/>
                  </a:moveTo>
                  <a:lnTo>
                    <a:pt x="31" y="3"/>
                  </a:lnTo>
                  <a:lnTo>
                    <a:pt x="40" y="0"/>
                  </a:lnTo>
                  <a:lnTo>
                    <a:pt x="50" y="12"/>
                  </a:lnTo>
                  <a:lnTo>
                    <a:pt x="48" y="21"/>
                  </a:lnTo>
                  <a:lnTo>
                    <a:pt x="40" y="21"/>
                  </a:lnTo>
                  <a:lnTo>
                    <a:pt x="33" y="31"/>
                  </a:lnTo>
                  <a:lnTo>
                    <a:pt x="26" y="35"/>
                  </a:lnTo>
                  <a:lnTo>
                    <a:pt x="20" y="31"/>
                  </a:lnTo>
                  <a:lnTo>
                    <a:pt x="15" y="35"/>
                  </a:lnTo>
                  <a:lnTo>
                    <a:pt x="6" y="34"/>
                  </a:lnTo>
                  <a:lnTo>
                    <a:pt x="0" y="29"/>
                  </a:lnTo>
                  <a:lnTo>
                    <a:pt x="1" y="26"/>
                  </a:lnTo>
                  <a:lnTo>
                    <a:pt x="27" y="17"/>
                  </a:lnTo>
                  <a:lnTo>
                    <a:pt x="31" y="13"/>
                  </a:lnTo>
                  <a:lnTo>
                    <a:pt x="33" y="3"/>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34" name="Freeform 553">
              <a:extLst>
                <a:ext uri="{FF2B5EF4-FFF2-40B4-BE49-F238E27FC236}">
                  <a16:creationId xmlns:a16="http://schemas.microsoft.com/office/drawing/2014/main" id="{8193DDB6-4809-408D-BDB8-54A5F8B7B6EA}"/>
                </a:ext>
              </a:extLst>
            </p:cNvPr>
            <p:cNvSpPr>
              <a:spLocks/>
            </p:cNvSpPr>
            <p:nvPr/>
          </p:nvSpPr>
          <p:spPr bwMode="auto">
            <a:xfrm>
              <a:off x="2933769" y="5765978"/>
              <a:ext cx="17689" cy="35568"/>
            </a:xfrm>
            <a:custGeom>
              <a:avLst/>
              <a:gdLst>
                <a:gd name="T0" fmla="*/ 2147483647 w 45"/>
                <a:gd name="T1" fmla="*/ 2147483647 h 87"/>
                <a:gd name="T2" fmla="*/ 2147483647 w 45"/>
                <a:gd name="T3" fmla="*/ 2147483647 h 87"/>
                <a:gd name="T4" fmla="*/ 2147483647 w 45"/>
                <a:gd name="T5" fmla="*/ 2147483647 h 87"/>
                <a:gd name="T6" fmla="*/ 2147483647 w 45"/>
                <a:gd name="T7" fmla="*/ 2147483647 h 87"/>
                <a:gd name="T8" fmla="*/ 2147483647 w 45"/>
                <a:gd name="T9" fmla="*/ 2147483647 h 87"/>
                <a:gd name="T10" fmla="*/ 0 w 45"/>
                <a:gd name="T11" fmla="*/ 2147483647 h 87"/>
                <a:gd name="T12" fmla="*/ 2147483647 w 45"/>
                <a:gd name="T13" fmla="*/ 2147483647 h 87"/>
                <a:gd name="T14" fmla="*/ 2147483647 w 45"/>
                <a:gd name="T15" fmla="*/ 2147483647 h 87"/>
                <a:gd name="T16" fmla="*/ 2147483647 w 45"/>
                <a:gd name="T17" fmla="*/ 0 h 87"/>
                <a:gd name="T18" fmla="*/ 2147483647 w 45"/>
                <a:gd name="T19" fmla="*/ 2147483647 h 87"/>
                <a:gd name="T20" fmla="*/ 2147483647 w 45"/>
                <a:gd name="T21" fmla="*/ 2147483647 h 87"/>
                <a:gd name="T22" fmla="*/ 2147483647 w 45"/>
                <a:gd name="T23" fmla="*/ 2147483647 h 87"/>
                <a:gd name="T24" fmla="*/ 2147483647 w 45"/>
                <a:gd name="T25" fmla="*/ 2147483647 h 87"/>
                <a:gd name="T26" fmla="*/ 2147483647 w 45"/>
                <a:gd name="T27" fmla="*/ 2147483647 h 87"/>
                <a:gd name="T28" fmla="*/ 2147483647 w 45"/>
                <a:gd name="T29" fmla="*/ 2147483647 h 87"/>
                <a:gd name="T30" fmla="*/ 2147483647 w 45"/>
                <a:gd name="T31" fmla="*/ 2147483647 h 87"/>
                <a:gd name="T32" fmla="*/ 2147483647 w 45"/>
                <a:gd name="T33" fmla="*/ 2147483647 h 87"/>
                <a:gd name="T34" fmla="*/ 2147483647 w 45"/>
                <a:gd name="T35" fmla="*/ 2147483647 h 87"/>
                <a:gd name="T36" fmla="*/ 2147483647 w 45"/>
                <a:gd name="T37" fmla="*/ 2147483647 h 87"/>
                <a:gd name="T38" fmla="*/ 2147483647 w 45"/>
                <a:gd name="T39" fmla="*/ 2147483647 h 87"/>
                <a:gd name="T40" fmla="*/ 2147483647 w 45"/>
                <a:gd name="T41" fmla="*/ 2147483647 h 87"/>
                <a:gd name="T42" fmla="*/ 2147483647 w 45"/>
                <a:gd name="T43" fmla="*/ 2147483647 h 87"/>
                <a:gd name="T44" fmla="*/ 2147483647 w 45"/>
                <a:gd name="T45" fmla="*/ 2147483647 h 87"/>
                <a:gd name="T46" fmla="*/ 2147483647 w 45"/>
                <a:gd name="T47" fmla="*/ 2147483647 h 87"/>
                <a:gd name="T48" fmla="*/ 2147483647 w 45"/>
                <a:gd name="T49" fmla="*/ 2147483647 h 87"/>
                <a:gd name="T50" fmla="*/ 2147483647 w 45"/>
                <a:gd name="T51" fmla="*/ 2147483647 h 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87"/>
                <a:gd name="T80" fmla="*/ 45 w 45"/>
                <a:gd name="T81" fmla="*/ 87 h 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87">
                  <a:moveTo>
                    <a:pt x="21" y="31"/>
                  </a:moveTo>
                  <a:lnTo>
                    <a:pt x="19" y="29"/>
                  </a:lnTo>
                  <a:lnTo>
                    <a:pt x="13" y="30"/>
                  </a:lnTo>
                  <a:lnTo>
                    <a:pt x="10" y="24"/>
                  </a:lnTo>
                  <a:lnTo>
                    <a:pt x="4" y="22"/>
                  </a:lnTo>
                  <a:lnTo>
                    <a:pt x="0" y="13"/>
                  </a:lnTo>
                  <a:lnTo>
                    <a:pt x="2" y="8"/>
                  </a:lnTo>
                  <a:lnTo>
                    <a:pt x="11" y="4"/>
                  </a:lnTo>
                  <a:lnTo>
                    <a:pt x="13" y="0"/>
                  </a:lnTo>
                  <a:lnTo>
                    <a:pt x="29" y="14"/>
                  </a:lnTo>
                  <a:lnTo>
                    <a:pt x="39" y="9"/>
                  </a:lnTo>
                  <a:lnTo>
                    <a:pt x="45" y="27"/>
                  </a:lnTo>
                  <a:lnTo>
                    <a:pt x="33" y="29"/>
                  </a:lnTo>
                  <a:lnTo>
                    <a:pt x="45" y="87"/>
                  </a:lnTo>
                  <a:lnTo>
                    <a:pt x="38" y="74"/>
                  </a:lnTo>
                  <a:lnTo>
                    <a:pt x="33" y="70"/>
                  </a:lnTo>
                  <a:lnTo>
                    <a:pt x="33" y="81"/>
                  </a:lnTo>
                  <a:lnTo>
                    <a:pt x="26" y="73"/>
                  </a:lnTo>
                  <a:lnTo>
                    <a:pt x="20" y="55"/>
                  </a:lnTo>
                  <a:lnTo>
                    <a:pt x="28" y="55"/>
                  </a:lnTo>
                  <a:lnTo>
                    <a:pt x="32" y="42"/>
                  </a:lnTo>
                  <a:lnTo>
                    <a:pt x="30" y="38"/>
                  </a:lnTo>
                  <a:lnTo>
                    <a:pt x="28" y="43"/>
                  </a:lnTo>
                  <a:lnTo>
                    <a:pt x="24" y="42"/>
                  </a:lnTo>
                  <a:lnTo>
                    <a:pt x="17" y="37"/>
                  </a:lnTo>
                  <a:lnTo>
                    <a:pt x="21" y="31"/>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35" name="Freeform 555">
              <a:extLst>
                <a:ext uri="{FF2B5EF4-FFF2-40B4-BE49-F238E27FC236}">
                  <a16:creationId xmlns:a16="http://schemas.microsoft.com/office/drawing/2014/main" id="{00B89D82-F0D3-4D62-9D76-C7AAD42DBE0F}"/>
                </a:ext>
              </a:extLst>
            </p:cNvPr>
            <p:cNvSpPr>
              <a:spLocks/>
            </p:cNvSpPr>
            <p:nvPr/>
          </p:nvSpPr>
          <p:spPr bwMode="auto">
            <a:xfrm>
              <a:off x="2943418" y="5756276"/>
              <a:ext cx="28944" cy="27486"/>
            </a:xfrm>
            <a:custGeom>
              <a:avLst/>
              <a:gdLst>
                <a:gd name="T0" fmla="*/ 2147483647 w 70"/>
                <a:gd name="T1" fmla="*/ 2147483647 h 70"/>
                <a:gd name="T2" fmla="*/ 2147483647 w 70"/>
                <a:gd name="T3" fmla="*/ 2147483647 h 70"/>
                <a:gd name="T4" fmla="*/ 2147483647 w 70"/>
                <a:gd name="T5" fmla="*/ 2147483647 h 70"/>
                <a:gd name="T6" fmla="*/ 0 w 70"/>
                <a:gd name="T7" fmla="*/ 2147483647 h 70"/>
                <a:gd name="T8" fmla="*/ 0 w 70"/>
                <a:gd name="T9" fmla="*/ 2147483647 h 70"/>
                <a:gd name="T10" fmla="*/ 2147483647 w 70"/>
                <a:gd name="T11" fmla="*/ 0 h 70"/>
                <a:gd name="T12" fmla="*/ 2147483647 w 70"/>
                <a:gd name="T13" fmla="*/ 2147483647 h 70"/>
                <a:gd name="T14" fmla="*/ 2147483647 w 70"/>
                <a:gd name="T15" fmla="*/ 2147483647 h 70"/>
                <a:gd name="T16" fmla="*/ 2147483647 w 70"/>
                <a:gd name="T17" fmla="*/ 2147483647 h 70"/>
                <a:gd name="T18" fmla="*/ 2147483647 w 70"/>
                <a:gd name="T19" fmla="*/ 2147483647 h 70"/>
                <a:gd name="T20" fmla="*/ 2147483647 w 70"/>
                <a:gd name="T21" fmla="*/ 2147483647 h 70"/>
                <a:gd name="T22" fmla="*/ 2147483647 w 70"/>
                <a:gd name="T23" fmla="*/ 2147483647 h 70"/>
                <a:gd name="T24" fmla="*/ 2147483647 w 70"/>
                <a:gd name="T25" fmla="*/ 2147483647 h 70"/>
                <a:gd name="T26" fmla="*/ 2147483647 w 70"/>
                <a:gd name="T27" fmla="*/ 2147483647 h 70"/>
                <a:gd name="T28" fmla="*/ 2147483647 w 70"/>
                <a:gd name="T29" fmla="*/ 2147483647 h 70"/>
                <a:gd name="T30" fmla="*/ 2147483647 w 70"/>
                <a:gd name="T31" fmla="*/ 2147483647 h 70"/>
                <a:gd name="T32" fmla="*/ 2147483647 w 70"/>
                <a:gd name="T33" fmla="*/ 2147483647 h 70"/>
                <a:gd name="T34" fmla="*/ 2147483647 w 70"/>
                <a:gd name="T35" fmla="*/ 2147483647 h 70"/>
                <a:gd name="T36" fmla="*/ 2147483647 w 70"/>
                <a:gd name="T37" fmla="*/ 2147483647 h 70"/>
                <a:gd name="T38" fmla="*/ 2147483647 w 70"/>
                <a:gd name="T39" fmla="*/ 2147483647 h 70"/>
                <a:gd name="T40" fmla="*/ 2147483647 w 70"/>
                <a:gd name="T41" fmla="*/ 2147483647 h 70"/>
                <a:gd name="T42" fmla="*/ 2147483647 w 70"/>
                <a:gd name="T43" fmla="*/ 2147483647 h 70"/>
                <a:gd name="T44" fmla="*/ 2147483647 w 70"/>
                <a:gd name="T45" fmla="*/ 2147483647 h 70"/>
                <a:gd name="T46" fmla="*/ 2147483647 w 70"/>
                <a:gd name="T47" fmla="*/ 2147483647 h 70"/>
                <a:gd name="T48" fmla="*/ 2147483647 w 70"/>
                <a:gd name="T49" fmla="*/ 2147483647 h 70"/>
                <a:gd name="T50" fmla="*/ 2147483647 w 70"/>
                <a:gd name="T51" fmla="*/ 2147483647 h 70"/>
                <a:gd name="T52" fmla="*/ 2147483647 w 70"/>
                <a:gd name="T53" fmla="*/ 2147483647 h 70"/>
                <a:gd name="T54" fmla="*/ 2147483647 w 70"/>
                <a:gd name="T55" fmla="*/ 2147483647 h 70"/>
                <a:gd name="T56" fmla="*/ 2147483647 w 70"/>
                <a:gd name="T57" fmla="*/ 2147483647 h 70"/>
                <a:gd name="T58" fmla="*/ 2147483647 w 70"/>
                <a:gd name="T59" fmla="*/ 2147483647 h 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0"/>
                <a:gd name="T91" fmla="*/ 0 h 70"/>
                <a:gd name="T92" fmla="*/ 70 w 70"/>
                <a:gd name="T93" fmla="*/ 70 h 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0" h="70">
                  <a:moveTo>
                    <a:pt x="18" y="21"/>
                  </a:moveTo>
                  <a:lnTo>
                    <a:pt x="15" y="18"/>
                  </a:lnTo>
                  <a:lnTo>
                    <a:pt x="5" y="13"/>
                  </a:lnTo>
                  <a:lnTo>
                    <a:pt x="0" y="8"/>
                  </a:lnTo>
                  <a:lnTo>
                    <a:pt x="0" y="4"/>
                  </a:lnTo>
                  <a:lnTo>
                    <a:pt x="4" y="0"/>
                  </a:lnTo>
                  <a:lnTo>
                    <a:pt x="35" y="5"/>
                  </a:lnTo>
                  <a:lnTo>
                    <a:pt x="45" y="3"/>
                  </a:lnTo>
                  <a:lnTo>
                    <a:pt x="56" y="4"/>
                  </a:lnTo>
                  <a:lnTo>
                    <a:pt x="62" y="11"/>
                  </a:lnTo>
                  <a:lnTo>
                    <a:pt x="65" y="14"/>
                  </a:lnTo>
                  <a:lnTo>
                    <a:pt x="70" y="42"/>
                  </a:lnTo>
                  <a:lnTo>
                    <a:pt x="67" y="43"/>
                  </a:lnTo>
                  <a:lnTo>
                    <a:pt x="54" y="27"/>
                  </a:lnTo>
                  <a:lnTo>
                    <a:pt x="47" y="24"/>
                  </a:lnTo>
                  <a:lnTo>
                    <a:pt x="45" y="25"/>
                  </a:lnTo>
                  <a:lnTo>
                    <a:pt x="45" y="34"/>
                  </a:lnTo>
                  <a:lnTo>
                    <a:pt x="61" y="47"/>
                  </a:lnTo>
                  <a:lnTo>
                    <a:pt x="65" y="64"/>
                  </a:lnTo>
                  <a:lnTo>
                    <a:pt x="61" y="65"/>
                  </a:lnTo>
                  <a:lnTo>
                    <a:pt x="53" y="64"/>
                  </a:lnTo>
                  <a:lnTo>
                    <a:pt x="48" y="68"/>
                  </a:lnTo>
                  <a:lnTo>
                    <a:pt x="40" y="70"/>
                  </a:lnTo>
                  <a:lnTo>
                    <a:pt x="23" y="25"/>
                  </a:lnTo>
                  <a:lnTo>
                    <a:pt x="22" y="24"/>
                  </a:lnTo>
                  <a:lnTo>
                    <a:pt x="21" y="26"/>
                  </a:lnTo>
                  <a:lnTo>
                    <a:pt x="17" y="27"/>
                  </a:lnTo>
                  <a:lnTo>
                    <a:pt x="13" y="25"/>
                  </a:lnTo>
                  <a:lnTo>
                    <a:pt x="12" y="22"/>
                  </a:lnTo>
                  <a:lnTo>
                    <a:pt x="18" y="21"/>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36" name="Freeform 567">
              <a:extLst>
                <a:ext uri="{FF2B5EF4-FFF2-40B4-BE49-F238E27FC236}">
                  <a16:creationId xmlns:a16="http://schemas.microsoft.com/office/drawing/2014/main" id="{FAD1F960-36EC-478E-B0B8-55C5D5B2EBFD}"/>
                </a:ext>
              </a:extLst>
            </p:cNvPr>
            <p:cNvSpPr>
              <a:spLocks/>
            </p:cNvSpPr>
            <p:nvPr/>
          </p:nvSpPr>
          <p:spPr bwMode="auto">
            <a:xfrm>
              <a:off x="3014167" y="5796696"/>
              <a:ext cx="25727" cy="35568"/>
            </a:xfrm>
            <a:custGeom>
              <a:avLst/>
              <a:gdLst>
                <a:gd name="T0" fmla="*/ 2147483647 w 62"/>
                <a:gd name="T1" fmla="*/ 2147483647 h 90"/>
                <a:gd name="T2" fmla="*/ 2147483647 w 62"/>
                <a:gd name="T3" fmla="*/ 2147483647 h 90"/>
                <a:gd name="T4" fmla="*/ 2147483647 w 62"/>
                <a:gd name="T5" fmla="*/ 2147483647 h 90"/>
                <a:gd name="T6" fmla="*/ 2147483647 w 62"/>
                <a:gd name="T7" fmla="*/ 2147483647 h 90"/>
                <a:gd name="T8" fmla="*/ 2147483647 w 62"/>
                <a:gd name="T9" fmla="*/ 2147483647 h 90"/>
                <a:gd name="T10" fmla="*/ 2147483647 w 62"/>
                <a:gd name="T11" fmla="*/ 2147483647 h 90"/>
                <a:gd name="T12" fmla="*/ 2147483647 w 62"/>
                <a:gd name="T13" fmla="*/ 2147483647 h 90"/>
                <a:gd name="T14" fmla="*/ 2147483647 w 62"/>
                <a:gd name="T15" fmla="*/ 2147483647 h 90"/>
                <a:gd name="T16" fmla="*/ 2147483647 w 62"/>
                <a:gd name="T17" fmla="*/ 2147483647 h 90"/>
                <a:gd name="T18" fmla="*/ 2147483647 w 62"/>
                <a:gd name="T19" fmla="*/ 2147483647 h 90"/>
                <a:gd name="T20" fmla="*/ 2147483647 w 62"/>
                <a:gd name="T21" fmla="*/ 2147483647 h 90"/>
                <a:gd name="T22" fmla="*/ 2147483647 w 62"/>
                <a:gd name="T23" fmla="*/ 2147483647 h 90"/>
                <a:gd name="T24" fmla="*/ 2147483647 w 62"/>
                <a:gd name="T25" fmla="*/ 2147483647 h 90"/>
                <a:gd name="T26" fmla="*/ 2147483647 w 62"/>
                <a:gd name="T27" fmla="*/ 2147483647 h 90"/>
                <a:gd name="T28" fmla="*/ 2147483647 w 62"/>
                <a:gd name="T29" fmla="*/ 2147483647 h 90"/>
                <a:gd name="T30" fmla="*/ 2147483647 w 62"/>
                <a:gd name="T31" fmla="*/ 0 h 90"/>
                <a:gd name="T32" fmla="*/ 2147483647 w 62"/>
                <a:gd name="T33" fmla="*/ 2147483647 h 90"/>
                <a:gd name="T34" fmla="*/ 2147483647 w 62"/>
                <a:gd name="T35" fmla="*/ 2147483647 h 90"/>
                <a:gd name="T36" fmla="*/ 0 w 62"/>
                <a:gd name="T37" fmla="*/ 2147483647 h 90"/>
                <a:gd name="T38" fmla="*/ 2147483647 w 62"/>
                <a:gd name="T39" fmla="*/ 2147483647 h 90"/>
                <a:gd name="T40" fmla="*/ 2147483647 w 62"/>
                <a:gd name="T41" fmla="*/ 2147483647 h 90"/>
                <a:gd name="T42" fmla="*/ 2147483647 w 62"/>
                <a:gd name="T43" fmla="*/ 2147483647 h 90"/>
                <a:gd name="T44" fmla="*/ 2147483647 w 62"/>
                <a:gd name="T45" fmla="*/ 2147483647 h 90"/>
                <a:gd name="T46" fmla="*/ 2147483647 w 62"/>
                <a:gd name="T47" fmla="*/ 2147483647 h 90"/>
                <a:gd name="T48" fmla="*/ 2147483647 w 62"/>
                <a:gd name="T49" fmla="*/ 2147483647 h 90"/>
                <a:gd name="T50" fmla="*/ 2147483647 w 62"/>
                <a:gd name="T51" fmla="*/ 2147483647 h 90"/>
                <a:gd name="T52" fmla="*/ 0 w 62"/>
                <a:gd name="T53" fmla="*/ 2147483647 h 90"/>
                <a:gd name="T54" fmla="*/ 2147483647 w 62"/>
                <a:gd name="T55" fmla="*/ 2147483647 h 90"/>
                <a:gd name="T56" fmla="*/ 2147483647 w 62"/>
                <a:gd name="T57" fmla="*/ 2147483647 h 90"/>
                <a:gd name="T58" fmla="*/ 2147483647 w 62"/>
                <a:gd name="T59" fmla="*/ 2147483647 h 90"/>
                <a:gd name="T60" fmla="*/ 2147483647 w 62"/>
                <a:gd name="T61" fmla="*/ 2147483647 h 90"/>
                <a:gd name="T62" fmla="*/ 2147483647 w 62"/>
                <a:gd name="T63" fmla="*/ 2147483647 h 90"/>
                <a:gd name="T64" fmla="*/ 2147483647 w 62"/>
                <a:gd name="T65" fmla="*/ 2147483647 h 90"/>
                <a:gd name="T66" fmla="*/ 2147483647 w 62"/>
                <a:gd name="T67" fmla="*/ 2147483647 h 90"/>
                <a:gd name="T68" fmla="*/ 2147483647 w 62"/>
                <a:gd name="T69" fmla="*/ 2147483647 h 90"/>
                <a:gd name="T70" fmla="*/ 2147483647 w 62"/>
                <a:gd name="T71" fmla="*/ 2147483647 h 90"/>
                <a:gd name="T72" fmla="*/ 2147483647 w 62"/>
                <a:gd name="T73" fmla="*/ 2147483647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0"/>
                <a:gd name="T113" fmla="*/ 62 w 62"/>
                <a:gd name="T114" fmla="*/ 90 h 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0">
                  <a:moveTo>
                    <a:pt x="28" y="76"/>
                  </a:moveTo>
                  <a:lnTo>
                    <a:pt x="31" y="77"/>
                  </a:lnTo>
                  <a:lnTo>
                    <a:pt x="33" y="70"/>
                  </a:lnTo>
                  <a:lnTo>
                    <a:pt x="33" y="65"/>
                  </a:lnTo>
                  <a:lnTo>
                    <a:pt x="39" y="69"/>
                  </a:lnTo>
                  <a:lnTo>
                    <a:pt x="40" y="80"/>
                  </a:lnTo>
                  <a:lnTo>
                    <a:pt x="43" y="83"/>
                  </a:lnTo>
                  <a:lnTo>
                    <a:pt x="53" y="90"/>
                  </a:lnTo>
                  <a:lnTo>
                    <a:pt x="59" y="87"/>
                  </a:lnTo>
                  <a:lnTo>
                    <a:pt x="62" y="85"/>
                  </a:lnTo>
                  <a:lnTo>
                    <a:pt x="59" y="78"/>
                  </a:lnTo>
                  <a:lnTo>
                    <a:pt x="53" y="70"/>
                  </a:lnTo>
                  <a:lnTo>
                    <a:pt x="48" y="35"/>
                  </a:lnTo>
                  <a:lnTo>
                    <a:pt x="35" y="11"/>
                  </a:lnTo>
                  <a:lnTo>
                    <a:pt x="27" y="2"/>
                  </a:lnTo>
                  <a:lnTo>
                    <a:pt x="20" y="0"/>
                  </a:lnTo>
                  <a:lnTo>
                    <a:pt x="9" y="9"/>
                  </a:lnTo>
                  <a:lnTo>
                    <a:pt x="7" y="15"/>
                  </a:lnTo>
                  <a:lnTo>
                    <a:pt x="0" y="21"/>
                  </a:lnTo>
                  <a:lnTo>
                    <a:pt x="5" y="24"/>
                  </a:lnTo>
                  <a:lnTo>
                    <a:pt x="6" y="29"/>
                  </a:lnTo>
                  <a:lnTo>
                    <a:pt x="1" y="31"/>
                  </a:lnTo>
                  <a:lnTo>
                    <a:pt x="4" y="37"/>
                  </a:lnTo>
                  <a:lnTo>
                    <a:pt x="2" y="48"/>
                  </a:lnTo>
                  <a:lnTo>
                    <a:pt x="4" y="51"/>
                  </a:lnTo>
                  <a:lnTo>
                    <a:pt x="4" y="55"/>
                  </a:lnTo>
                  <a:lnTo>
                    <a:pt x="0" y="65"/>
                  </a:lnTo>
                  <a:lnTo>
                    <a:pt x="6" y="73"/>
                  </a:lnTo>
                  <a:lnTo>
                    <a:pt x="15" y="74"/>
                  </a:lnTo>
                  <a:lnTo>
                    <a:pt x="18" y="69"/>
                  </a:lnTo>
                  <a:lnTo>
                    <a:pt x="14" y="54"/>
                  </a:lnTo>
                  <a:lnTo>
                    <a:pt x="22" y="63"/>
                  </a:lnTo>
                  <a:lnTo>
                    <a:pt x="26" y="59"/>
                  </a:lnTo>
                  <a:lnTo>
                    <a:pt x="22" y="38"/>
                  </a:lnTo>
                  <a:lnTo>
                    <a:pt x="31" y="57"/>
                  </a:lnTo>
                  <a:lnTo>
                    <a:pt x="32" y="64"/>
                  </a:lnTo>
                  <a:lnTo>
                    <a:pt x="28" y="76"/>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37" name="Freeform 551">
              <a:extLst>
                <a:ext uri="{FF2B5EF4-FFF2-40B4-BE49-F238E27FC236}">
                  <a16:creationId xmlns:a16="http://schemas.microsoft.com/office/drawing/2014/main" id="{D081A9E2-9C3E-4811-8782-B6132C4DB054}"/>
                </a:ext>
              </a:extLst>
            </p:cNvPr>
            <p:cNvSpPr>
              <a:spLocks/>
            </p:cNvSpPr>
            <p:nvPr/>
          </p:nvSpPr>
          <p:spPr bwMode="auto">
            <a:xfrm>
              <a:off x="2914472" y="5707774"/>
              <a:ext cx="28944" cy="51736"/>
            </a:xfrm>
            <a:custGeom>
              <a:avLst/>
              <a:gdLst>
                <a:gd name="T0" fmla="*/ 2147483647 w 70"/>
                <a:gd name="T1" fmla="*/ 2147483647 h 129"/>
                <a:gd name="T2" fmla="*/ 2147483647 w 70"/>
                <a:gd name="T3" fmla="*/ 2147483647 h 129"/>
                <a:gd name="T4" fmla="*/ 0 w 70"/>
                <a:gd name="T5" fmla="*/ 2147483647 h 129"/>
                <a:gd name="T6" fmla="*/ 2147483647 w 70"/>
                <a:gd name="T7" fmla="*/ 2147483647 h 129"/>
                <a:gd name="T8" fmla="*/ 2147483647 w 70"/>
                <a:gd name="T9" fmla="*/ 2147483647 h 129"/>
                <a:gd name="T10" fmla="*/ 2147483647 w 70"/>
                <a:gd name="T11" fmla="*/ 0 h 129"/>
                <a:gd name="T12" fmla="*/ 2147483647 w 70"/>
                <a:gd name="T13" fmla="*/ 2147483647 h 129"/>
                <a:gd name="T14" fmla="*/ 2147483647 w 70"/>
                <a:gd name="T15" fmla="*/ 2147483647 h 129"/>
                <a:gd name="T16" fmla="*/ 2147483647 w 70"/>
                <a:gd name="T17" fmla="*/ 2147483647 h 129"/>
                <a:gd name="T18" fmla="*/ 2147483647 w 70"/>
                <a:gd name="T19" fmla="*/ 2147483647 h 129"/>
                <a:gd name="T20" fmla="*/ 2147483647 w 70"/>
                <a:gd name="T21" fmla="*/ 2147483647 h 129"/>
                <a:gd name="T22" fmla="*/ 2147483647 w 70"/>
                <a:gd name="T23" fmla="*/ 2147483647 h 129"/>
                <a:gd name="T24" fmla="*/ 2147483647 w 70"/>
                <a:gd name="T25" fmla="*/ 2147483647 h 129"/>
                <a:gd name="T26" fmla="*/ 2147483647 w 70"/>
                <a:gd name="T27" fmla="*/ 2147483647 h 129"/>
                <a:gd name="T28" fmla="*/ 2147483647 w 70"/>
                <a:gd name="T29" fmla="*/ 2147483647 h 129"/>
                <a:gd name="T30" fmla="*/ 2147483647 w 70"/>
                <a:gd name="T31" fmla="*/ 2147483647 h 129"/>
                <a:gd name="T32" fmla="*/ 2147483647 w 70"/>
                <a:gd name="T33" fmla="*/ 2147483647 h 129"/>
                <a:gd name="T34" fmla="*/ 2147483647 w 70"/>
                <a:gd name="T35" fmla="*/ 2147483647 h 129"/>
                <a:gd name="T36" fmla="*/ 2147483647 w 70"/>
                <a:gd name="T37" fmla="*/ 2147483647 h 129"/>
                <a:gd name="T38" fmla="*/ 2147483647 w 70"/>
                <a:gd name="T39" fmla="*/ 2147483647 h 129"/>
                <a:gd name="T40" fmla="*/ 2147483647 w 70"/>
                <a:gd name="T41" fmla="*/ 2147483647 h 129"/>
                <a:gd name="T42" fmla="*/ 2147483647 w 70"/>
                <a:gd name="T43" fmla="*/ 2147483647 h 129"/>
                <a:gd name="T44" fmla="*/ 2147483647 w 70"/>
                <a:gd name="T45" fmla="*/ 2147483647 h 129"/>
                <a:gd name="T46" fmla="*/ 2147483647 w 70"/>
                <a:gd name="T47" fmla="*/ 2147483647 h 129"/>
                <a:gd name="T48" fmla="*/ 2147483647 w 70"/>
                <a:gd name="T49" fmla="*/ 2147483647 h 129"/>
                <a:gd name="T50" fmla="*/ 2147483647 w 70"/>
                <a:gd name="T51" fmla="*/ 2147483647 h 129"/>
                <a:gd name="T52" fmla="*/ 2147483647 w 70"/>
                <a:gd name="T53" fmla="*/ 2147483647 h 129"/>
                <a:gd name="T54" fmla="*/ 2147483647 w 70"/>
                <a:gd name="T55" fmla="*/ 2147483647 h 129"/>
                <a:gd name="T56" fmla="*/ 2147483647 w 70"/>
                <a:gd name="T57" fmla="*/ 2147483647 h 129"/>
                <a:gd name="T58" fmla="*/ 2147483647 w 70"/>
                <a:gd name="T59" fmla="*/ 2147483647 h 129"/>
                <a:gd name="T60" fmla="*/ 2147483647 w 70"/>
                <a:gd name="T61" fmla="*/ 2147483647 h 129"/>
                <a:gd name="T62" fmla="*/ 2147483647 w 70"/>
                <a:gd name="T63" fmla="*/ 2147483647 h 129"/>
                <a:gd name="T64" fmla="*/ 2147483647 w 70"/>
                <a:gd name="T65" fmla="*/ 2147483647 h 129"/>
                <a:gd name="T66" fmla="*/ 2147483647 w 70"/>
                <a:gd name="T67" fmla="*/ 2147483647 h 129"/>
                <a:gd name="T68" fmla="*/ 2147483647 w 70"/>
                <a:gd name="T69" fmla="*/ 2147483647 h 129"/>
                <a:gd name="T70" fmla="*/ 2147483647 w 70"/>
                <a:gd name="T71" fmla="*/ 2147483647 h 129"/>
                <a:gd name="T72" fmla="*/ 2147483647 w 70"/>
                <a:gd name="T73" fmla="*/ 2147483647 h 129"/>
                <a:gd name="T74" fmla="*/ 2147483647 w 70"/>
                <a:gd name="T75" fmla="*/ 2147483647 h 129"/>
                <a:gd name="T76" fmla="*/ 2147483647 w 70"/>
                <a:gd name="T77" fmla="*/ 2147483647 h 129"/>
                <a:gd name="T78" fmla="*/ 2147483647 w 70"/>
                <a:gd name="T79" fmla="*/ 2147483647 h 129"/>
                <a:gd name="T80" fmla="*/ 2147483647 w 70"/>
                <a:gd name="T81" fmla="*/ 2147483647 h 129"/>
                <a:gd name="T82" fmla="*/ 2147483647 w 70"/>
                <a:gd name="T83" fmla="*/ 2147483647 h 129"/>
                <a:gd name="T84" fmla="*/ 2147483647 w 70"/>
                <a:gd name="T85" fmla="*/ 2147483647 h 129"/>
                <a:gd name="T86" fmla="*/ 2147483647 w 70"/>
                <a:gd name="T87" fmla="*/ 2147483647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
                <a:gd name="T133" fmla="*/ 0 h 129"/>
                <a:gd name="T134" fmla="*/ 70 w 70"/>
                <a:gd name="T135" fmla="*/ 129 h 1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 h="129">
                  <a:moveTo>
                    <a:pt x="22" y="68"/>
                  </a:moveTo>
                  <a:lnTo>
                    <a:pt x="19" y="69"/>
                  </a:lnTo>
                  <a:lnTo>
                    <a:pt x="0" y="18"/>
                  </a:lnTo>
                  <a:lnTo>
                    <a:pt x="1" y="8"/>
                  </a:lnTo>
                  <a:lnTo>
                    <a:pt x="4" y="4"/>
                  </a:lnTo>
                  <a:lnTo>
                    <a:pt x="32" y="0"/>
                  </a:lnTo>
                  <a:lnTo>
                    <a:pt x="54" y="27"/>
                  </a:lnTo>
                  <a:lnTo>
                    <a:pt x="62" y="47"/>
                  </a:lnTo>
                  <a:lnTo>
                    <a:pt x="65" y="50"/>
                  </a:lnTo>
                  <a:lnTo>
                    <a:pt x="70" y="63"/>
                  </a:lnTo>
                  <a:lnTo>
                    <a:pt x="35" y="11"/>
                  </a:lnTo>
                  <a:lnTo>
                    <a:pt x="32" y="12"/>
                  </a:lnTo>
                  <a:lnTo>
                    <a:pt x="33" y="18"/>
                  </a:lnTo>
                  <a:lnTo>
                    <a:pt x="30" y="18"/>
                  </a:lnTo>
                  <a:lnTo>
                    <a:pt x="41" y="44"/>
                  </a:lnTo>
                  <a:lnTo>
                    <a:pt x="46" y="47"/>
                  </a:lnTo>
                  <a:lnTo>
                    <a:pt x="50" y="55"/>
                  </a:lnTo>
                  <a:lnTo>
                    <a:pt x="58" y="60"/>
                  </a:lnTo>
                  <a:lnTo>
                    <a:pt x="66" y="72"/>
                  </a:lnTo>
                  <a:lnTo>
                    <a:pt x="61" y="70"/>
                  </a:lnTo>
                  <a:lnTo>
                    <a:pt x="58" y="74"/>
                  </a:lnTo>
                  <a:lnTo>
                    <a:pt x="57" y="77"/>
                  </a:lnTo>
                  <a:lnTo>
                    <a:pt x="66" y="82"/>
                  </a:lnTo>
                  <a:lnTo>
                    <a:pt x="67" y="89"/>
                  </a:lnTo>
                  <a:lnTo>
                    <a:pt x="62" y="91"/>
                  </a:lnTo>
                  <a:lnTo>
                    <a:pt x="53" y="89"/>
                  </a:lnTo>
                  <a:lnTo>
                    <a:pt x="57" y="105"/>
                  </a:lnTo>
                  <a:lnTo>
                    <a:pt x="56" y="108"/>
                  </a:lnTo>
                  <a:lnTo>
                    <a:pt x="48" y="103"/>
                  </a:lnTo>
                  <a:lnTo>
                    <a:pt x="43" y="128"/>
                  </a:lnTo>
                  <a:lnTo>
                    <a:pt x="36" y="129"/>
                  </a:lnTo>
                  <a:lnTo>
                    <a:pt x="32" y="128"/>
                  </a:lnTo>
                  <a:lnTo>
                    <a:pt x="28" y="124"/>
                  </a:lnTo>
                  <a:lnTo>
                    <a:pt x="27" y="96"/>
                  </a:lnTo>
                  <a:lnTo>
                    <a:pt x="30" y="94"/>
                  </a:lnTo>
                  <a:lnTo>
                    <a:pt x="37" y="94"/>
                  </a:lnTo>
                  <a:lnTo>
                    <a:pt x="39" y="89"/>
                  </a:lnTo>
                  <a:lnTo>
                    <a:pt x="31" y="85"/>
                  </a:lnTo>
                  <a:lnTo>
                    <a:pt x="27" y="79"/>
                  </a:lnTo>
                  <a:lnTo>
                    <a:pt x="35" y="74"/>
                  </a:lnTo>
                  <a:lnTo>
                    <a:pt x="36" y="68"/>
                  </a:lnTo>
                  <a:lnTo>
                    <a:pt x="32" y="69"/>
                  </a:lnTo>
                  <a:lnTo>
                    <a:pt x="27" y="74"/>
                  </a:lnTo>
                  <a:lnTo>
                    <a:pt x="22" y="68"/>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38" name="Freeform 563">
              <a:extLst>
                <a:ext uri="{FF2B5EF4-FFF2-40B4-BE49-F238E27FC236}">
                  <a16:creationId xmlns:a16="http://schemas.microsoft.com/office/drawing/2014/main" id="{2088E7CE-3A64-4F21-9874-B70B248A4149}"/>
                </a:ext>
              </a:extLst>
            </p:cNvPr>
            <p:cNvSpPr>
              <a:spLocks/>
            </p:cNvSpPr>
            <p:nvPr/>
          </p:nvSpPr>
          <p:spPr bwMode="auto">
            <a:xfrm>
              <a:off x="2874271" y="5707774"/>
              <a:ext cx="40200" cy="42036"/>
            </a:xfrm>
            <a:custGeom>
              <a:avLst/>
              <a:gdLst>
                <a:gd name="T0" fmla="*/ 2147483647 w 100"/>
                <a:gd name="T1" fmla="*/ 2147483647 h 104"/>
                <a:gd name="T2" fmla="*/ 2147483647 w 100"/>
                <a:gd name="T3" fmla="*/ 2147483647 h 104"/>
                <a:gd name="T4" fmla="*/ 2147483647 w 100"/>
                <a:gd name="T5" fmla="*/ 2147483647 h 104"/>
                <a:gd name="T6" fmla="*/ 2147483647 w 100"/>
                <a:gd name="T7" fmla="*/ 2147483647 h 104"/>
                <a:gd name="T8" fmla="*/ 2147483647 w 100"/>
                <a:gd name="T9" fmla="*/ 2147483647 h 104"/>
                <a:gd name="T10" fmla="*/ 2147483647 w 100"/>
                <a:gd name="T11" fmla="*/ 2147483647 h 104"/>
                <a:gd name="T12" fmla="*/ 2147483647 w 100"/>
                <a:gd name="T13" fmla="*/ 2147483647 h 104"/>
                <a:gd name="T14" fmla="*/ 2147483647 w 100"/>
                <a:gd name="T15" fmla="*/ 2147483647 h 104"/>
                <a:gd name="T16" fmla="*/ 2147483647 w 100"/>
                <a:gd name="T17" fmla="*/ 2147483647 h 104"/>
                <a:gd name="T18" fmla="*/ 2147483647 w 100"/>
                <a:gd name="T19" fmla="*/ 2147483647 h 104"/>
                <a:gd name="T20" fmla="*/ 2147483647 w 100"/>
                <a:gd name="T21" fmla="*/ 2147483647 h 104"/>
                <a:gd name="T22" fmla="*/ 2147483647 w 100"/>
                <a:gd name="T23" fmla="*/ 2147483647 h 104"/>
                <a:gd name="T24" fmla="*/ 2147483647 w 100"/>
                <a:gd name="T25" fmla="*/ 2147483647 h 104"/>
                <a:gd name="T26" fmla="*/ 2147483647 w 100"/>
                <a:gd name="T27" fmla="*/ 2147483647 h 104"/>
                <a:gd name="T28" fmla="*/ 2147483647 w 100"/>
                <a:gd name="T29" fmla="*/ 2147483647 h 104"/>
                <a:gd name="T30" fmla="*/ 2147483647 w 100"/>
                <a:gd name="T31" fmla="*/ 2147483647 h 104"/>
                <a:gd name="T32" fmla="*/ 2147483647 w 100"/>
                <a:gd name="T33" fmla="*/ 2147483647 h 104"/>
                <a:gd name="T34" fmla="*/ 2147483647 w 100"/>
                <a:gd name="T35" fmla="*/ 2147483647 h 104"/>
                <a:gd name="T36" fmla="*/ 2147483647 w 100"/>
                <a:gd name="T37" fmla="*/ 2147483647 h 104"/>
                <a:gd name="T38" fmla="*/ 2147483647 w 100"/>
                <a:gd name="T39" fmla="*/ 2147483647 h 104"/>
                <a:gd name="T40" fmla="*/ 2147483647 w 100"/>
                <a:gd name="T41" fmla="*/ 2147483647 h 104"/>
                <a:gd name="T42" fmla="*/ 2147483647 w 100"/>
                <a:gd name="T43" fmla="*/ 2147483647 h 104"/>
                <a:gd name="T44" fmla="*/ 2147483647 w 100"/>
                <a:gd name="T45" fmla="*/ 2147483647 h 104"/>
                <a:gd name="T46" fmla="*/ 2147483647 w 100"/>
                <a:gd name="T47" fmla="*/ 2147483647 h 104"/>
                <a:gd name="T48" fmla="*/ 2147483647 w 100"/>
                <a:gd name="T49" fmla="*/ 2147483647 h 104"/>
                <a:gd name="T50" fmla="*/ 2147483647 w 100"/>
                <a:gd name="T51" fmla="*/ 2147483647 h 104"/>
                <a:gd name="T52" fmla="*/ 2147483647 w 100"/>
                <a:gd name="T53" fmla="*/ 2147483647 h 104"/>
                <a:gd name="T54" fmla="*/ 2147483647 w 100"/>
                <a:gd name="T55" fmla="*/ 2147483647 h 104"/>
                <a:gd name="T56" fmla="*/ 2147483647 w 100"/>
                <a:gd name="T57" fmla="*/ 2147483647 h 104"/>
                <a:gd name="T58" fmla="*/ 2147483647 w 100"/>
                <a:gd name="T59" fmla="*/ 2147483647 h 104"/>
                <a:gd name="T60" fmla="*/ 2147483647 w 100"/>
                <a:gd name="T61" fmla="*/ 2147483647 h 104"/>
                <a:gd name="T62" fmla="*/ 2147483647 w 100"/>
                <a:gd name="T63" fmla="*/ 2147483647 h 104"/>
                <a:gd name="T64" fmla="*/ 2147483647 w 100"/>
                <a:gd name="T65" fmla="*/ 2147483647 h 104"/>
                <a:gd name="T66" fmla="*/ 2147483647 w 100"/>
                <a:gd name="T67" fmla="*/ 2147483647 h 104"/>
                <a:gd name="T68" fmla="*/ 2147483647 w 100"/>
                <a:gd name="T69" fmla="*/ 2147483647 h 104"/>
                <a:gd name="T70" fmla="*/ 2147483647 w 100"/>
                <a:gd name="T71" fmla="*/ 2147483647 h 104"/>
                <a:gd name="T72" fmla="*/ 2147483647 w 100"/>
                <a:gd name="T73" fmla="*/ 2147483647 h 104"/>
                <a:gd name="T74" fmla="*/ 2147483647 w 100"/>
                <a:gd name="T75" fmla="*/ 2147483647 h 104"/>
                <a:gd name="T76" fmla="*/ 2147483647 w 100"/>
                <a:gd name="T77" fmla="*/ 2147483647 h 104"/>
                <a:gd name="T78" fmla="*/ 2147483647 w 100"/>
                <a:gd name="T79" fmla="*/ 2147483647 h 104"/>
                <a:gd name="T80" fmla="*/ 0 w 100"/>
                <a:gd name="T81" fmla="*/ 2147483647 h 104"/>
                <a:gd name="T82" fmla="*/ 2147483647 w 100"/>
                <a:gd name="T83" fmla="*/ 2147483647 h 104"/>
                <a:gd name="T84" fmla="*/ 2147483647 w 100"/>
                <a:gd name="T85" fmla="*/ 2147483647 h 104"/>
                <a:gd name="T86" fmla="*/ 2147483647 w 100"/>
                <a:gd name="T87" fmla="*/ 2147483647 h 104"/>
                <a:gd name="T88" fmla="*/ 2147483647 w 100"/>
                <a:gd name="T89" fmla="*/ 2147483647 h 104"/>
                <a:gd name="T90" fmla="*/ 2147483647 w 100"/>
                <a:gd name="T91" fmla="*/ 2147483647 h 104"/>
                <a:gd name="T92" fmla="*/ 2147483647 w 100"/>
                <a:gd name="T93" fmla="*/ 0 h 104"/>
                <a:gd name="T94" fmla="*/ 2147483647 w 100"/>
                <a:gd name="T95" fmla="*/ 2147483647 h 104"/>
                <a:gd name="T96" fmla="*/ 2147483647 w 100"/>
                <a:gd name="T97" fmla="*/ 2147483647 h 104"/>
                <a:gd name="T98" fmla="*/ 2147483647 w 100"/>
                <a:gd name="T99" fmla="*/ 2147483647 h 104"/>
                <a:gd name="T100" fmla="*/ 2147483647 w 100"/>
                <a:gd name="T101" fmla="*/ 2147483647 h 104"/>
                <a:gd name="T102" fmla="*/ 2147483647 w 100"/>
                <a:gd name="T103" fmla="*/ 2147483647 h 104"/>
                <a:gd name="T104" fmla="*/ 2147483647 w 100"/>
                <a:gd name="T105" fmla="*/ 2147483647 h 1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
                <a:gd name="T160" fmla="*/ 0 h 104"/>
                <a:gd name="T161" fmla="*/ 100 w 100"/>
                <a:gd name="T162" fmla="*/ 104 h 1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 h="104">
                  <a:moveTo>
                    <a:pt x="81" y="19"/>
                  </a:moveTo>
                  <a:lnTo>
                    <a:pt x="84" y="19"/>
                  </a:lnTo>
                  <a:lnTo>
                    <a:pt x="87" y="22"/>
                  </a:lnTo>
                  <a:lnTo>
                    <a:pt x="89" y="35"/>
                  </a:lnTo>
                  <a:lnTo>
                    <a:pt x="76" y="35"/>
                  </a:lnTo>
                  <a:lnTo>
                    <a:pt x="85" y="41"/>
                  </a:lnTo>
                  <a:lnTo>
                    <a:pt x="87" y="51"/>
                  </a:lnTo>
                  <a:lnTo>
                    <a:pt x="81" y="53"/>
                  </a:lnTo>
                  <a:lnTo>
                    <a:pt x="52" y="43"/>
                  </a:lnTo>
                  <a:lnTo>
                    <a:pt x="49" y="49"/>
                  </a:lnTo>
                  <a:lnTo>
                    <a:pt x="66" y="57"/>
                  </a:lnTo>
                  <a:lnTo>
                    <a:pt x="76" y="58"/>
                  </a:lnTo>
                  <a:lnTo>
                    <a:pt x="87" y="56"/>
                  </a:lnTo>
                  <a:lnTo>
                    <a:pt x="93" y="58"/>
                  </a:lnTo>
                  <a:lnTo>
                    <a:pt x="100" y="79"/>
                  </a:lnTo>
                  <a:lnTo>
                    <a:pt x="98" y="82"/>
                  </a:lnTo>
                  <a:lnTo>
                    <a:pt x="100" y="88"/>
                  </a:lnTo>
                  <a:lnTo>
                    <a:pt x="57" y="69"/>
                  </a:lnTo>
                  <a:lnTo>
                    <a:pt x="53" y="61"/>
                  </a:lnTo>
                  <a:lnTo>
                    <a:pt x="45" y="60"/>
                  </a:lnTo>
                  <a:lnTo>
                    <a:pt x="45" y="73"/>
                  </a:lnTo>
                  <a:lnTo>
                    <a:pt x="54" y="82"/>
                  </a:lnTo>
                  <a:lnTo>
                    <a:pt x="57" y="93"/>
                  </a:lnTo>
                  <a:lnTo>
                    <a:pt x="57" y="101"/>
                  </a:lnTo>
                  <a:lnTo>
                    <a:pt x="50" y="104"/>
                  </a:lnTo>
                  <a:lnTo>
                    <a:pt x="44" y="103"/>
                  </a:lnTo>
                  <a:lnTo>
                    <a:pt x="36" y="97"/>
                  </a:lnTo>
                  <a:lnTo>
                    <a:pt x="36" y="95"/>
                  </a:lnTo>
                  <a:lnTo>
                    <a:pt x="40" y="92"/>
                  </a:lnTo>
                  <a:lnTo>
                    <a:pt x="35" y="86"/>
                  </a:lnTo>
                  <a:lnTo>
                    <a:pt x="28" y="82"/>
                  </a:lnTo>
                  <a:lnTo>
                    <a:pt x="27" y="75"/>
                  </a:lnTo>
                  <a:lnTo>
                    <a:pt x="22" y="69"/>
                  </a:lnTo>
                  <a:lnTo>
                    <a:pt x="16" y="67"/>
                  </a:lnTo>
                  <a:lnTo>
                    <a:pt x="10" y="61"/>
                  </a:lnTo>
                  <a:lnTo>
                    <a:pt x="6" y="53"/>
                  </a:lnTo>
                  <a:lnTo>
                    <a:pt x="6" y="44"/>
                  </a:lnTo>
                  <a:lnTo>
                    <a:pt x="14" y="51"/>
                  </a:lnTo>
                  <a:lnTo>
                    <a:pt x="14" y="45"/>
                  </a:lnTo>
                  <a:lnTo>
                    <a:pt x="2" y="30"/>
                  </a:lnTo>
                  <a:lnTo>
                    <a:pt x="0" y="23"/>
                  </a:lnTo>
                  <a:lnTo>
                    <a:pt x="1" y="15"/>
                  </a:lnTo>
                  <a:lnTo>
                    <a:pt x="7" y="27"/>
                  </a:lnTo>
                  <a:lnTo>
                    <a:pt x="13" y="23"/>
                  </a:lnTo>
                  <a:lnTo>
                    <a:pt x="11" y="14"/>
                  </a:lnTo>
                  <a:lnTo>
                    <a:pt x="22" y="9"/>
                  </a:lnTo>
                  <a:lnTo>
                    <a:pt x="26" y="0"/>
                  </a:lnTo>
                  <a:lnTo>
                    <a:pt x="46" y="10"/>
                  </a:lnTo>
                  <a:lnTo>
                    <a:pt x="52" y="18"/>
                  </a:lnTo>
                  <a:lnTo>
                    <a:pt x="57" y="19"/>
                  </a:lnTo>
                  <a:lnTo>
                    <a:pt x="58" y="17"/>
                  </a:lnTo>
                  <a:lnTo>
                    <a:pt x="72" y="15"/>
                  </a:lnTo>
                  <a:lnTo>
                    <a:pt x="81" y="19"/>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39" name="Freeform 549">
              <a:extLst>
                <a:ext uri="{FF2B5EF4-FFF2-40B4-BE49-F238E27FC236}">
                  <a16:creationId xmlns:a16="http://schemas.microsoft.com/office/drawing/2014/main" id="{0AA556F1-149D-43E3-8A28-6A0581F03C0D}"/>
                </a:ext>
              </a:extLst>
            </p:cNvPr>
            <p:cNvSpPr>
              <a:spLocks/>
            </p:cNvSpPr>
            <p:nvPr/>
          </p:nvSpPr>
          <p:spPr bwMode="auto">
            <a:xfrm>
              <a:off x="2900001" y="5741724"/>
              <a:ext cx="32159" cy="59820"/>
            </a:xfrm>
            <a:custGeom>
              <a:avLst/>
              <a:gdLst>
                <a:gd name="T0" fmla="*/ 2147483647 w 79"/>
                <a:gd name="T1" fmla="*/ 2147483647 h 145"/>
                <a:gd name="T2" fmla="*/ 2147483647 w 79"/>
                <a:gd name="T3" fmla="*/ 2147483647 h 145"/>
                <a:gd name="T4" fmla="*/ 2147483647 w 79"/>
                <a:gd name="T5" fmla="*/ 2147483647 h 145"/>
                <a:gd name="T6" fmla="*/ 2147483647 w 79"/>
                <a:gd name="T7" fmla="*/ 2147483647 h 145"/>
                <a:gd name="T8" fmla="*/ 2147483647 w 79"/>
                <a:gd name="T9" fmla="*/ 2147483647 h 145"/>
                <a:gd name="T10" fmla="*/ 2147483647 w 79"/>
                <a:gd name="T11" fmla="*/ 2147483647 h 145"/>
                <a:gd name="T12" fmla="*/ 2147483647 w 79"/>
                <a:gd name="T13" fmla="*/ 2147483647 h 145"/>
                <a:gd name="T14" fmla="*/ 2147483647 w 79"/>
                <a:gd name="T15" fmla="*/ 2147483647 h 145"/>
                <a:gd name="T16" fmla="*/ 2147483647 w 79"/>
                <a:gd name="T17" fmla="*/ 2147483647 h 145"/>
                <a:gd name="T18" fmla="*/ 2147483647 w 79"/>
                <a:gd name="T19" fmla="*/ 2147483647 h 145"/>
                <a:gd name="T20" fmla="*/ 2147483647 w 79"/>
                <a:gd name="T21" fmla="*/ 2147483647 h 145"/>
                <a:gd name="T22" fmla="*/ 2147483647 w 79"/>
                <a:gd name="T23" fmla="*/ 2147483647 h 145"/>
                <a:gd name="T24" fmla="*/ 2147483647 w 79"/>
                <a:gd name="T25" fmla="*/ 2147483647 h 145"/>
                <a:gd name="T26" fmla="*/ 2147483647 w 79"/>
                <a:gd name="T27" fmla="*/ 2147483647 h 145"/>
                <a:gd name="T28" fmla="*/ 2147483647 w 79"/>
                <a:gd name="T29" fmla="*/ 2147483647 h 145"/>
                <a:gd name="T30" fmla="*/ 2147483647 w 79"/>
                <a:gd name="T31" fmla="*/ 2147483647 h 145"/>
                <a:gd name="T32" fmla="*/ 2147483647 w 79"/>
                <a:gd name="T33" fmla="*/ 2147483647 h 145"/>
                <a:gd name="T34" fmla="*/ 2147483647 w 79"/>
                <a:gd name="T35" fmla="*/ 2147483647 h 145"/>
                <a:gd name="T36" fmla="*/ 2147483647 w 79"/>
                <a:gd name="T37" fmla="*/ 2147483647 h 145"/>
                <a:gd name="T38" fmla="*/ 2147483647 w 79"/>
                <a:gd name="T39" fmla="*/ 2147483647 h 145"/>
                <a:gd name="T40" fmla="*/ 2147483647 w 79"/>
                <a:gd name="T41" fmla="*/ 2147483647 h 145"/>
                <a:gd name="T42" fmla="*/ 2147483647 w 79"/>
                <a:gd name="T43" fmla="*/ 2147483647 h 145"/>
                <a:gd name="T44" fmla="*/ 2147483647 w 79"/>
                <a:gd name="T45" fmla="*/ 2147483647 h 145"/>
                <a:gd name="T46" fmla="*/ 2147483647 w 79"/>
                <a:gd name="T47" fmla="*/ 2147483647 h 145"/>
                <a:gd name="T48" fmla="*/ 2147483647 w 79"/>
                <a:gd name="T49" fmla="*/ 2147483647 h 145"/>
                <a:gd name="T50" fmla="*/ 2147483647 w 79"/>
                <a:gd name="T51" fmla="*/ 2147483647 h 145"/>
                <a:gd name="T52" fmla="*/ 2147483647 w 79"/>
                <a:gd name="T53" fmla="*/ 2147483647 h 145"/>
                <a:gd name="T54" fmla="*/ 2147483647 w 79"/>
                <a:gd name="T55" fmla="*/ 2147483647 h 145"/>
                <a:gd name="T56" fmla="*/ 2147483647 w 79"/>
                <a:gd name="T57" fmla="*/ 2147483647 h 145"/>
                <a:gd name="T58" fmla="*/ 2147483647 w 79"/>
                <a:gd name="T59" fmla="*/ 2147483647 h 145"/>
                <a:gd name="T60" fmla="*/ 2147483647 w 79"/>
                <a:gd name="T61" fmla="*/ 2147483647 h 145"/>
                <a:gd name="T62" fmla="*/ 2147483647 w 79"/>
                <a:gd name="T63" fmla="*/ 2147483647 h 145"/>
                <a:gd name="T64" fmla="*/ 2147483647 w 79"/>
                <a:gd name="T65" fmla="*/ 2147483647 h 145"/>
                <a:gd name="T66" fmla="*/ 2147483647 w 79"/>
                <a:gd name="T67" fmla="*/ 2147483647 h 145"/>
                <a:gd name="T68" fmla="*/ 2147483647 w 79"/>
                <a:gd name="T69" fmla="*/ 2147483647 h 145"/>
                <a:gd name="T70" fmla="*/ 0 w 79"/>
                <a:gd name="T71" fmla="*/ 2147483647 h 145"/>
                <a:gd name="T72" fmla="*/ 2147483647 w 79"/>
                <a:gd name="T73" fmla="*/ 2147483647 h 145"/>
                <a:gd name="T74" fmla="*/ 0 w 79"/>
                <a:gd name="T75" fmla="*/ 2147483647 h 145"/>
                <a:gd name="T76" fmla="*/ 2147483647 w 79"/>
                <a:gd name="T77" fmla="*/ 2147483647 h 145"/>
                <a:gd name="T78" fmla="*/ 2147483647 w 79"/>
                <a:gd name="T79" fmla="*/ 0 h 145"/>
                <a:gd name="T80" fmla="*/ 2147483647 w 79"/>
                <a:gd name="T81" fmla="*/ 2147483647 h 145"/>
                <a:gd name="T82" fmla="*/ 2147483647 w 79"/>
                <a:gd name="T83" fmla="*/ 2147483647 h 145"/>
                <a:gd name="T84" fmla="*/ 2147483647 w 79"/>
                <a:gd name="T85" fmla="*/ 2147483647 h 145"/>
                <a:gd name="T86" fmla="*/ 2147483647 w 79"/>
                <a:gd name="T87" fmla="*/ 2147483647 h 145"/>
                <a:gd name="T88" fmla="*/ 2147483647 w 79"/>
                <a:gd name="T89" fmla="*/ 2147483647 h 145"/>
                <a:gd name="T90" fmla="*/ 2147483647 w 79"/>
                <a:gd name="T91" fmla="*/ 2147483647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9"/>
                <a:gd name="T139" fmla="*/ 0 h 145"/>
                <a:gd name="T140" fmla="*/ 79 w 79"/>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9" h="145">
                  <a:moveTo>
                    <a:pt x="47" y="24"/>
                  </a:moveTo>
                  <a:lnTo>
                    <a:pt x="48" y="22"/>
                  </a:lnTo>
                  <a:lnTo>
                    <a:pt x="53" y="35"/>
                  </a:lnTo>
                  <a:lnTo>
                    <a:pt x="55" y="57"/>
                  </a:lnTo>
                  <a:lnTo>
                    <a:pt x="53" y="46"/>
                  </a:lnTo>
                  <a:lnTo>
                    <a:pt x="57" y="49"/>
                  </a:lnTo>
                  <a:lnTo>
                    <a:pt x="62" y="56"/>
                  </a:lnTo>
                  <a:lnTo>
                    <a:pt x="64" y="61"/>
                  </a:lnTo>
                  <a:lnTo>
                    <a:pt x="62" y="65"/>
                  </a:lnTo>
                  <a:lnTo>
                    <a:pt x="66" y="80"/>
                  </a:lnTo>
                  <a:lnTo>
                    <a:pt x="69" y="83"/>
                  </a:lnTo>
                  <a:lnTo>
                    <a:pt x="79" y="137"/>
                  </a:lnTo>
                  <a:lnTo>
                    <a:pt x="78" y="144"/>
                  </a:lnTo>
                  <a:lnTo>
                    <a:pt x="71" y="145"/>
                  </a:lnTo>
                  <a:lnTo>
                    <a:pt x="69" y="130"/>
                  </a:lnTo>
                  <a:lnTo>
                    <a:pt x="66" y="130"/>
                  </a:lnTo>
                  <a:lnTo>
                    <a:pt x="52" y="106"/>
                  </a:lnTo>
                  <a:lnTo>
                    <a:pt x="52" y="98"/>
                  </a:lnTo>
                  <a:lnTo>
                    <a:pt x="57" y="80"/>
                  </a:lnTo>
                  <a:lnTo>
                    <a:pt x="56" y="74"/>
                  </a:lnTo>
                  <a:lnTo>
                    <a:pt x="55" y="87"/>
                  </a:lnTo>
                  <a:lnTo>
                    <a:pt x="52" y="91"/>
                  </a:lnTo>
                  <a:lnTo>
                    <a:pt x="47" y="91"/>
                  </a:lnTo>
                  <a:lnTo>
                    <a:pt x="43" y="88"/>
                  </a:lnTo>
                  <a:lnTo>
                    <a:pt x="38" y="80"/>
                  </a:lnTo>
                  <a:lnTo>
                    <a:pt x="32" y="79"/>
                  </a:lnTo>
                  <a:lnTo>
                    <a:pt x="26" y="74"/>
                  </a:lnTo>
                  <a:lnTo>
                    <a:pt x="29" y="74"/>
                  </a:lnTo>
                  <a:lnTo>
                    <a:pt x="30" y="66"/>
                  </a:lnTo>
                  <a:lnTo>
                    <a:pt x="26" y="62"/>
                  </a:lnTo>
                  <a:lnTo>
                    <a:pt x="30" y="58"/>
                  </a:lnTo>
                  <a:lnTo>
                    <a:pt x="29" y="50"/>
                  </a:lnTo>
                  <a:lnTo>
                    <a:pt x="23" y="46"/>
                  </a:lnTo>
                  <a:lnTo>
                    <a:pt x="16" y="33"/>
                  </a:lnTo>
                  <a:lnTo>
                    <a:pt x="4" y="28"/>
                  </a:lnTo>
                  <a:lnTo>
                    <a:pt x="0" y="23"/>
                  </a:lnTo>
                  <a:lnTo>
                    <a:pt x="3" y="18"/>
                  </a:lnTo>
                  <a:lnTo>
                    <a:pt x="0" y="13"/>
                  </a:lnTo>
                  <a:lnTo>
                    <a:pt x="3" y="5"/>
                  </a:lnTo>
                  <a:lnTo>
                    <a:pt x="5" y="0"/>
                  </a:lnTo>
                  <a:lnTo>
                    <a:pt x="13" y="7"/>
                  </a:lnTo>
                  <a:lnTo>
                    <a:pt x="21" y="7"/>
                  </a:lnTo>
                  <a:lnTo>
                    <a:pt x="32" y="14"/>
                  </a:lnTo>
                  <a:lnTo>
                    <a:pt x="34" y="19"/>
                  </a:lnTo>
                  <a:lnTo>
                    <a:pt x="39" y="23"/>
                  </a:lnTo>
                  <a:lnTo>
                    <a:pt x="47" y="24"/>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40" name="Freeform 565">
              <a:extLst>
                <a:ext uri="{FF2B5EF4-FFF2-40B4-BE49-F238E27FC236}">
                  <a16:creationId xmlns:a16="http://schemas.microsoft.com/office/drawing/2014/main" id="{3692F8BE-A7A9-488D-BDD0-503CF4CFEDDE}"/>
                </a:ext>
              </a:extLst>
            </p:cNvPr>
            <p:cNvSpPr>
              <a:spLocks/>
            </p:cNvSpPr>
            <p:nvPr/>
          </p:nvSpPr>
          <p:spPr bwMode="auto">
            <a:xfrm>
              <a:off x="2957889" y="5788614"/>
              <a:ext cx="56278" cy="69520"/>
            </a:xfrm>
            <a:custGeom>
              <a:avLst/>
              <a:gdLst>
                <a:gd name="T0" fmla="*/ 2147483647 w 141"/>
                <a:gd name="T1" fmla="*/ 2147483647 h 171"/>
                <a:gd name="T2" fmla="*/ 2147483647 w 141"/>
                <a:gd name="T3" fmla="*/ 2147483647 h 171"/>
                <a:gd name="T4" fmla="*/ 2147483647 w 141"/>
                <a:gd name="T5" fmla="*/ 2147483647 h 171"/>
                <a:gd name="T6" fmla="*/ 2147483647 w 141"/>
                <a:gd name="T7" fmla="*/ 2147483647 h 171"/>
                <a:gd name="T8" fmla="*/ 2147483647 w 141"/>
                <a:gd name="T9" fmla="*/ 2147483647 h 171"/>
                <a:gd name="T10" fmla="*/ 2147483647 w 141"/>
                <a:gd name="T11" fmla="*/ 2147483647 h 171"/>
                <a:gd name="T12" fmla="*/ 2147483647 w 141"/>
                <a:gd name="T13" fmla="*/ 2147483647 h 171"/>
                <a:gd name="T14" fmla="*/ 2147483647 w 141"/>
                <a:gd name="T15" fmla="*/ 2147483647 h 171"/>
                <a:gd name="T16" fmla="*/ 2147483647 w 141"/>
                <a:gd name="T17" fmla="*/ 2147483647 h 171"/>
                <a:gd name="T18" fmla="*/ 2147483647 w 141"/>
                <a:gd name="T19" fmla="*/ 2147483647 h 171"/>
                <a:gd name="T20" fmla="*/ 2147483647 w 141"/>
                <a:gd name="T21" fmla="*/ 2147483647 h 171"/>
                <a:gd name="T22" fmla="*/ 2147483647 w 141"/>
                <a:gd name="T23" fmla="*/ 2147483647 h 171"/>
                <a:gd name="T24" fmla="*/ 2147483647 w 141"/>
                <a:gd name="T25" fmla="*/ 2147483647 h 171"/>
                <a:gd name="T26" fmla="*/ 2147483647 w 141"/>
                <a:gd name="T27" fmla="*/ 2147483647 h 171"/>
                <a:gd name="T28" fmla="*/ 2147483647 w 141"/>
                <a:gd name="T29" fmla="*/ 2147483647 h 171"/>
                <a:gd name="T30" fmla="*/ 2147483647 w 141"/>
                <a:gd name="T31" fmla="*/ 2147483647 h 171"/>
                <a:gd name="T32" fmla="*/ 2147483647 w 141"/>
                <a:gd name="T33" fmla="*/ 2147483647 h 171"/>
                <a:gd name="T34" fmla="*/ 2147483647 w 141"/>
                <a:gd name="T35" fmla="*/ 2147483647 h 171"/>
                <a:gd name="T36" fmla="*/ 2147483647 w 141"/>
                <a:gd name="T37" fmla="*/ 2147483647 h 171"/>
                <a:gd name="T38" fmla="*/ 2147483647 w 141"/>
                <a:gd name="T39" fmla="*/ 2147483647 h 171"/>
                <a:gd name="T40" fmla="*/ 2147483647 w 141"/>
                <a:gd name="T41" fmla="*/ 2147483647 h 171"/>
                <a:gd name="T42" fmla="*/ 2147483647 w 141"/>
                <a:gd name="T43" fmla="*/ 2147483647 h 171"/>
                <a:gd name="T44" fmla="*/ 2147483647 w 141"/>
                <a:gd name="T45" fmla="*/ 2147483647 h 171"/>
                <a:gd name="T46" fmla="*/ 2147483647 w 141"/>
                <a:gd name="T47" fmla="*/ 2147483647 h 171"/>
                <a:gd name="T48" fmla="*/ 2147483647 w 141"/>
                <a:gd name="T49" fmla="*/ 2147483647 h 171"/>
                <a:gd name="T50" fmla="*/ 2147483647 w 141"/>
                <a:gd name="T51" fmla="*/ 2147483647 h 171"/>
                <a:gd name="T52" fmla="*/ 2147483647 w 141"/>
                <a:gd name="T53" fmla="*/ 2147483647 h 171"/>
                <a:gd name="T54" fmla="*/ 2147483647 w 141"/>
                <a:gd name="T55" fmla="*/ 2147483647 h 171"/>
                <a:gd name="T56" fmla="*/ 2147483647 w 141"/>
                <a:gd name="T57" fmla="*/ 2147483647 h 171"/>
                <a:gd name="T58" fmla="*/ 2147483647 w 141"/>
                <a:gd name="T59" fmla="*/ 2147483647 h 171"/>
                <a:gd name="T60" fmla="*/ 2147483647 w 141"/>
                <a:gd name="T61" fmla="*/ 2147483647 h 171"/>
                <a:gd name="T62" fmla="*/ 2147483647 w 141"/>
                <a:gd name="T63" fmla="*/ 2147483647 h 171"/>
                <a:gd name="T64" fmla="*/ 2147483647 w 141"/>
                <a:gd name="T65" fmla="*/ 2147483647 h 171"/>
                <a:gd name="T66" fmla="*/ 2147483647 w 141"/>
                <a:gd name="T67" fmla="*/ 2147483647 h 171"/>
                <a:gd name="T68" fmla="*/ 2147483647 w 141"/>
                <a:gd name="T69" fmla="*/ 2147483647 h 171"/>
                <a:gd name="T70" fmla="*/ 2147483647 w 141"/>
                <a:gd name="T71" fmla="*/ 2147483647 h 1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
                <a:gd name="T109" fmla="*/ 0 h 171"/>
                <a:gd name="T110" fmla="*/ 141 w 141"/>
                <a:gd name="T111" fmla="*/ 171 h 1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 h="171">
                  <a:moveTo>
                    <a:pt x="63" y="31"/>
                  </a:moveTo>
                  <a:lnTo>
                    <a:pt x="69" y="39"/>
                  </a:lnTo>
                  <a:lnTo>
                    <a:pt x="85" y="50"/>
                  </a:lnTo>
                  <a:lnTo>
                    <a:pt x="87" y="54"/>
                  </a:lnTo>
                  <a:lnTo>
                    <a:pt x="90" y="62"/>
                  </a:lnTo>
                  <a:lnTo>
                    <a:pt x="83" y="63"/>
                  </a:lnTo>
                  <a:lnTo>
                    <a:pt x="85" y="66"/>
                  </a:lnTo>
                  <a:lnTo>
                    <a:pt x="91" y="67"/>
                  </a:lnTo>
                  <a:lnTo>
                    <a:pt x="94" y="65"/>
                  </a:lnTo>
                  <a:lnTo>
                    <a:pt x="113" y="87"/>
                  </a:lnTo>
                  <a:lnTo>
                    <a:pt x="87" y="75"/>
                  </a:lnTo>
                  <a:lnTo>
                    <a:pt x="90" y="84"/>
                  </a:lnTo>
                  <a:lnTo>
                    <a:pt x="100" y="91"/>
                  </a:lnTo>
                  <a:lnTo>
                    <a:pt x="100" y="97"/>
                  </a:lnTo>
                  <a:lnTo>
                    <a:pt x="106" y="99"/>
                  </a:lnTo>
                  <a:lnTo>
                    <a:pt x="109" y="96"/>
                  </a:lnTo>
                  <a:lnTo>
                    <a:pt x="119" y="100"/>
                  </a:lnTo>
                  <a:lnTo>
                    <a:pt x="120" y="106"/>
                  </a:lnTo>
                  <a:lnTo>
                    <a:pt x="117" y="109"/>
                  </a:lnTo>
                  <a:lnTo>
                    <a:pt x="121" y="115"/>
                  </a:lnTo>
                  <a:lnTo>
                    <a:pt x="126" y="112"/>
                  </a:lnTo>
                  <a:lnTo>
                    <a:pt x="132" y="114"/>
                  </a:lnTo>
                  <a:lnTo>
                    <a:pt x="133" y="123"/>
                  </a:lnTo>
                  <a:lnTo>
                    <a:pt x="129" y="126"/>
                  </a:lnTo>
                  <a:lnTo>
                    <a:pt x="128" y="141"/>
                  </a:lnTo>
                  <a:lnTo>
                    <a:pt x="132" y="138"/>
                  </a:lnTo>
                  <a:lnTo>
                    <a:pt x="137" y="139"/>
                  </a:lnTo>
                  <a:lnTo>
                    <a:pt x="138" y="147"/>
                  </a:lnTo>
                  <a:lnTo>
                    <a:pt x="137" y="149"/>
                  </a:lnTo>
                  <a:lnTo>
                    <a:pt x="141" y="167"/>
                  </a:lnTo>
                  <a:lnTo>
                    <a:pt x="137" y="164"/>
                  </a:lnTo>
                  <a:lnTo>
                    <a:pt x="125" y="171"/>
                  </a:lnTo>
                  <a:lnTo>
                    <a:pt x="112" y="140"/>
                  </a:lnTo>
                  <a:lnTo>
                    <a:pt x="109" y="148"/>
                  </a:lnTo>
                  <a:lnTo>
                    <a:pt x="103" y="145"/>
                  </a:lnTo>
                  <a:lnTo>
                    <a:pt x="99" y="130"/>
                  </a:lnTo>
                  <a:lnTo>
                    <a:pt x="90" y="123"/>
                  </a:lnTo>
                  <a:lnTo>
                    <a:pt x="74" y="117"/>
                  </a:lnTo>
                  <a:lnTo>
                    <a:pt x="69" y="119"/>
                  </a:lnTo>
                  <a:lnTo>
                    <a:pt x="67" y="115"/>
                  </a:lnTo>
                  <a:lnTo>
                    <a:pt x="50" y="112"/>
                  </a:lnTo>
                  <a:lnTo>
                    <a:pt x="64" y="104"/>
                  </a:lnTo>
                  <a:lnTo>
                    <a:pt x="57" y="91"/>
                  </a:lnTo>
                  <a:lnTo>
                    <a:pt x="63" y="83"/>
                  </a:lnTo>
                  <a:lnTo>
                    <a:pt x="60" y="79"/>
                  </a:lnTo>
                  <a:lnTo>
                    <a:pt x="56" y="76"/>
                  </a:lnTo>
                  <a:lnTo>
                    <a:pt x="50" y="82"/>
                  </a:lnTo>
                  <a:lnTo>
                    <a:pt x="41" y="84"/>
                  </a:lnTo>
                  <a:lnTo>
                    <a:pt x="31" y="79"/>
                  </a:lnTo>
                  <a:lnTo>
                    <a:pt x="33" y="69"/>
                  </a:lnTo>
                  <a:lnTo>
                    <a:pt x="38" y="60"/>
                  </a:lnTo>
                  <a:lnTo>
                    <a:pt x="30" y="22"/>
                  </a:lnTo>
                  <a:lnTo>
                    <a:pt x="29" y="21"/>
                  </a:lnTo>
                  <a:lnTo>
                    <a:pt x="28" y="35"/>
                  </a:lnTo>
                  <a:lnTo>
                    <a:pt x="18" y="37"/>
                  </a:lnTo>
                  <a:lnTo>
                    <a:pt x="11" y="50"/>
                  </a:lnTo>
                  <a:lnTo>
                    <a:pt x="3" y="52"/>
                  </a:lnTo>
                  <a:lnTo>
                    <a:pt x="3" y="40"/>
                  </a:lnTo>
                  <a:lnTo>
                    <a:pt x="12" y="18"/>
                  </a:lnTo>
                  <a:lnTo>
                    <a:pt x="3" y="13"/>
                  </a:lnTo>
                  <a:lnTo>
                    <a:pt x="0" y="6"/>
                  </a:lnTo>
                  <a:lnTo>
                    <a:pt x="3" y="2"/>
                  </a:lnTo>
                  <a:lnTo>
                    <a:pt x="13" y="1"/>
                  </a:lnTo>
                  <a:lnTo>
                    <a:pt x="17" y="8"/>
                  </a:lnTo>
                  <a:lnTo>
                    <a:pt x="25" y="0"/>
                  </a:lnTo>
                  <a:lnTo>
                    <a:pt x="29" y="1"/>
                  </a:lnTo>
                  <a:lnTo>
                    <a:pt x="39" y="6"/>
                  </a:lnTo>
                  <a:lnTo>
                    <a:pt x="41" y="17"/>
                  </a:lnTo>
                  <a:lnTo>
                    <a:pt x="39" y="22"/>
                  </a:lnTo>
                  <a:lnTo>
                    <a:pt x="42" y="28"/>
                  </a:lnTo>
                  <a:lnTo>
                    <a:pt x="51" y="27"/>
                  </a:lnTo>
                  <a:lnTo>
                    <a:pt x="63" y="31"/>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41" name="Freeform 644">
              <a:extLst>
                <a:ext uri="{FF2B5EF4-FFF2-40B4-BE49-F238E27FC236}">
                  <a16:creationId xmlns:a16="http://schemas.microsoft.com/office/drawing/2014/main" id="{840907A4-467E-4F0A-8ED8-C0C2C9A3AA8A}"/>
                </a:ext>
              </a:extLst>
            </p:cNvPr>
            <p:cNvSpPr>
              <a:spLocks/>
            </p:cNvSpPr>
            <p:nvPr/>
          </p:nvSpPr>
          <p:spPr bwMode="auto">
            <a:xfrm>
              <a:off x="2970752" y="5865535"/>
              <a:ext cx="38589" cy="46886"/>
            </a:xfrm>
            <a:custGeom>
              <a:avLst/>
              <a:gdLst>
                <a:gd name="T0" fmla="*/ 2147483647 w 97"/>
                <a:gd name="T1" fmla="*/ 2147483647 h 120"/>
                <a:gd name="T2" fmla="*/ 2147483647 w 97"/>
                <a:gd name="T3" fmla="*/ 2147483647 h 120"/>
                <a:gd name="T4" fmla="*/ 2147483647 w 97"/>
                <a:gd name="T5" fmla="*/ 0 h 120"/>
                <a:gd name="T6" fmla="*/ 2147483647 w 97"/>
                <a:gd name="T7" fmla="*/ 2147483647 h 120"/>
                <a:gd name="T8" fmla="*/ 2147483647 w 97"/>
                <a:gd name="T9" fmla="*/ 2147483647 h 120"/>
                <a:gd name="T10" fmla="*/ 2147483647 w 97"/>
                <a:gd name="T11" fmla="*/ 2147483647 h 120"/>
                <a:gd name="T12" fmla="*/ 2147483647 w 97"/>
                <a:gd name="T13" fmla="*/ 2147483647 h 120"/>
                <a:gd name="T14" fmla="*/ 2147483647 w 97"/>
                <a:gd name="T15" fmla="*/ 2147483647 h 120"/>
                <a:gd name="T16" fmla="*/ 2147483647 w 97"/>
                <a:gd name="T17" fmla="*/ 2147483647 h 120"/>
                <a:gd name="T18" fmla="*/ 2147483647 w 97"/>
                <a:gd name="T19" fmla="*/ 2147483647 h 120"/>
                <a:gd name="T20" fmla="*/ 2147483647 w 97"/>
                <a:gd name="T21" fmla="*/ 2147483647 h 120"/>
                <a:gd name="T22" fmla="*/ 2147483647 w 97"/>
                <a:gd name="T23" fmla="*/ 2147483647 h 120"/>
                <a:gd name="T24" fmla="*/ 2147483647 w 97"/>
                <a:gd name="T25" fmla="*/ 2147483647 h 120"/>
                <a:gd name="T26" fmla="*/ 2147483647 w 97"/>
                <a:gd name="T27" fmla="*/ 2147483647 h 120"/>
                <a:gd name="T28" fmla="*/ 2147483647 w 97"/>
                <a:gd name="T29" fmla="*/ 2147483647 h 120"/>
                <a:gd name="T30" fmla="*/ 2147483647 w 97"/>
                <a:gd name="T31" fmla="*/ 2147483647 h 120"/>
                <a:gd name="T32" fmla="*/ 2147483647 w 97"/>
                <a:gd name="T33" fmla="*/ 2147483647 h 120"/>
                <a:gd name="T34" fmla="*/ 2147483647 w 97"/>
                <a:gd name="T35" fmla="*/ 2147483647 h 120"/>
                <a:gd name="T36" fmla="*/ 2147483647 w 97"/>
                <a:gd name="T37" fmla="*/ 2147483647 h 120"/>
                <a:gd name="T38" fmla="*/ 2147483647 w 97"/>
                <a:gd name="T39" fmla="*/ 2147483647 h 120"/>
                <a:gd name="T40" fmla="*/ 2147483647 w 97"/>
                <a:gd name="T41" fmla="*/ 2147483647 h 120"/>
                <a:gd name="T42" fmla="*/ 0 w 97"/>
                <a:gd name="T43" fmla="*/ 2147483647 h 120"/>
                <a:gd name="T44" fmla="*/ 2147483647 w 97"/>
                <a:gd name="T45" fmla="*/ 2147483647 h 120"/>
                <a:gd name="T46" fmla="*/ 2147483647 w 97"/>
                <a:gd name="T47" fmla="*/ 2147483647 h 120"/>
                <a:gd name="T48" fmla="*/ 2147483647 w 97"/>
                <a:gd name="T49" fmla="*/ 2147483647 h 120"/>
                <a:gd name="T50" fmla="*/ 2147483647 w 97"/>
                <a:gd name="T51" fmla="*/ 2147483647 h 120"/>
                <a:gd name="T52" fmla="*/ 2147483647 w 97"/>
                <a:gd name="T53" fmla="*/ 2147483647 h 120"/>
                <a:gd name="T54" fmla="*/ 2147483647 w 97"/>
                <a:gd name="T55" fmla="*/ 2147483647 h 120"/>
                <a:gd name="T56" fmla="*/ 2147483647 w 97"/>
                <a:gd name="T57" fmla="*/ 2147483647 h 120"/>
                <a:gd name="T58" fmla="*/ 2147483647 w 97"/>
                <a:gd name="T59" fmla="*/ 2147483647 h 120"/>
                <a:gd name="T60" fmla="*/ 2147483647 w 97"/>
                <a:gd name="T61" fmla="*/ 2147483647 h 120"/>
                <a:gd name="T62" fmla="*/ 2147483647 w 97"/>
                <a:gd name="T63" fmla="*/ 2147483647 h 120"/>
                <a:gd name="T64" fmla="*/ 2147483647 w 97"/>
                <a:gd name="T65" fmla="*/ 2147483647 h 120"/>
                <a:gd name="T66" fmla="*/ 2147483647 w 97"/>
                <a:gd name="T67" fmla="*/ 2147483647 h 120"/>
                <a:gd name="T68" fmla="*/ 2147483647 w 97"/>
                <a:gd name="T69" fmla="*/ 2147483647 h 120"/>
                <a:gd name="T70" fmla="*/ 2147483647 w 97"/>
                <a:gd name="T71" fmla="*/ 2147483647 h 120"/>
                <a:gd name="T72" fmla="*/ 2147483647 w 97"/>
                <a:gd name="T73" fmla="*/ 2147483647 h 120"/>
                <a:gd name="T74" fmla="*/ 2147483647 w 97"/>
                <a:gd name="T75" fmla="*/ 2147483647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120"/>
                <a:gd name="T116" fmla="*/ 97 w 97"/>
                <a:gd name="T117" fmla="*/ 120 h 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120">
                  <a:moveTo>
                    <a:pt x="73" y="14"/>
                  </a:moveTo>
                  <a:lnTo>
                    <a:pt x="84" y="8"/>
                  </a:lnTo>
                  <a:lnTo>
                    <a:pt x="86" y="0"/>
                  </a:lnTo>
                  <a:lnTo>
                    <a:pt x="91" y="1"/>
                  </a:lnTo>
                  <a:lnTo>
                    <a:pt x="97" y="16"/>
                  </a:lnTo>
                  <a:lnTo>
                    <a:pt x="95" y="89"/>
                  </a:lnTo>
                  <a:lnTo>
                    <a:pt x="90" y="107"/>
                  </a:lnTo>
                  <a:lnTo>
                    <a:pt x="85" y="102"/>
                  </a:lnTo>
                  <a:lnTo>
                    <a:pt x="75" y="102"/>
                  </a:lnTo>
                  <a:lnTo>
                    <a:pt x="73" y="104"/>
                  </a:lnTo>
                  <a:lnTo>
                    <a:pt x="71" y="120"/>
                  </a:lnTo>
                  <a:lnTo>
                    <a:pt x="67" y="112"/>
                  </a:lnTo>
                  <a:lnTo>
                    <a:pt x="59" y="108"/>
                  </a:lnTo>
                  <a:lnTo>
                    <a:pt x="54" y="96"/>
                  </a:lnTo>
                  <a:lnTo>
                    <a:pt x="56" y="99"/>
                  </a:lnTo>
                  <a:lnTo>
                    <a:pt x="64" y="92"/>
                  </a:lnTo>
                  <a:lnTo>
                    <a:pt x="59" y="82"/>
                  </a:lnTo>
                  <a:lnTo>
                    <a:pt x="46" y="82"/>
                  </a:lnTo>
                  <a:lnTo>
                    <a:pt x="29" y="73"/>
                  </a:lnTo>
                  <a:lnTo>
                    <a:pt x="11" y="40"/>
                  </a:lnTo>
                  <a:lnTo>
                    <a:pt x="3" y="38"/>
                  </a:lnTo>
                  <a:lnTo>
                    <a:pt x="0" y="14"/>
                  </a:lnTo>
                  <a:lnTo>
                    <a:pt x="29" y="9"/>
                  </a:lnTo>
                  <a:lnTo>
                    <a:pt x="33" y="11"/>
                  </a:lnTo>
                  <a:lnTo>
                    <a:pt x="33" y="31"/>
                  </a:lnTo>
                  <a:lnTo>
                    <a:pt x="37" y="24"/>
                  </a:lnTo>
                  <a:lnTo>
                    <a:pt x="42" y="14"/>
                  </a:lnTo>
                  <a:lnTo>
                    <a:pt x="51" y="9"/>
                  </a:lnTo>
                  <a:lnTo>
                    <a:pt x="59" y="22"/>
                  </a:lnTo>
                  <a:lnTo>
                    <a:pt x="64" y="42"/>
                  </a:lnTo>
                  <a:lnTo>
                    <a:pt x="59" y="44"/>
                  </a:lnTo>
                  <a:lnTo>
                    <a:pt x="41" y="64"/>
                  </a:lnTo>
                  <a:lnTo>
                    <a:pt x="55" y="60"/>
                  </a:lnTo>
                  <a:lnTo>
                    <a:pt x="54" y="69"/>
                  </a:lnTo>
                  <a:lnTo>
                    <a:pt x="62" y="66"/>
                  </a:lnTo>
                  <a:lnTo>
                    <a:pt x="73" y="31"/>
                  </a:lnTo>
                  <a:lnTo>
                    <a:pt x="71" y="16"/>
                  </a:lnTo>
                  <a:lnTo>
                    <a:pt x="73" y="14"/>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42" name="Freeform 646">
              <a:extLst>
                <a:ext uri="{FF2B5EF4-FFF2-40B4-BE49-F238E27FC236}">
                  <a16:creationId xmlns:a16="http://schemas.microsoft.com/office/drawing/2014/main" id="{AE3D291F-CF87-40BD-8EA1-8FD6BF9B685F}"/>
                </a:ext>
              </a:extLst>
            </p:cNvPr>
            <p:cNvSpPr>
              <a:spLocks/>
            </p:cNvSpPr>
            <p:nvPr/>
          </p:nvSpPr>
          <p:spPr bwMode="auto">
            <a:xfrm>
              <a:off x="2998087" y="5904339"/>
              <a:ext cx="40200" cy="48502"/>
            </a:xfrm>
            <a:custGeom>
              <a:avLst/>
              <a:gdLst>
                <a:gd name="T0" fmla="*/ 2147483647 w 98"/>
                <a:gd name="T1" fmla="*/ 2147483647 h 119"/>
                <a:gd name="T2" fmla="*/ 2147483647 w 98"/>
                <a:gd name="T3" fmla="*/ 2147483647 h 119"/>
                <a:gd name="T4" fmla="*/ 2147483647 w 98"/>
                <a:gd name="T5" fmla="*/ 2147483647 h 119"/>
                <a:gd name="T6" fmla="*/ 2147483647 w 98"/>
                <a:gd name="T7" fmla="*/ 2147483647 h 119"/>
                <a:gd name="T8" fmla="*/ 2147483647 w 98"/>
                <a:gd name="T9" fmla="*/ 2147483647 h 119"/>
                <a:gd name="T10" fmla="*/ 2147483647 w 98"/>
                <a:gd name="T11" fmla="*/ 2147483647 h 119"/>
                <a:gd name="T12" fmla="*/ 2147483647 w 98"/>
                <a:gd name="T13" fmla="*/ 2147483647 h 119"/>
                <a:gd name="T14" fmla="*/ 0 w 98"/>
                <a:gd name="T15" fmla="*/ 2147483647 h 119"/>
                <a:gd name="T16" fmla="*/ 2147483647 w 98"/>
                <a:gd name="T17" fmla="*/ 0 h 119"/>
                <a:gd name="T18" fmla="*/ 2147483647 w 98"/>
                <a:gd name="T19" fmla="*/ 2147483647 h 119"/>
                <a:gd name="T20" fmla="*/ 2147483647 w 98"/>
                <a:gd name="T21" fmla="*/ 2147483647 h 119"/>
                <a:gd name="T22" fmla="*/ 2147483647 w 98"/>
                <a:gd name="T23" fmla="*/ 2147483647 h 119"/>
                <a:gd name="T24" fmla="*/ 2147483647 w 98"/>
                <a:gd name="T25" fmla="*/ 2147483647 h 119"/>
                <a:gd name="T26" fmla="*/ 2147483647 w 98"/>
                <a:gd name="T27" fmla="*/ 2147483647 h 119"/>
                <a:gd name="T28" fmla="*/ 2147483647 w 98"/>
                <a:gd name="T29" fmla="*/ 2147483647 h 119"/>
                <a:gd name="T30" fmla="*/ 2147483647 w 98"/>
                <a:gd name="T31" fmla="*/ 2147483647 h 119"/>
                <a:gd name="T32" fmla="*/ 2147483647 w 98"/>
                <a:gd name="T33" fmla="*/ 2147483647 h 119"/>
                <a:gd name="T34" fmla="*/ 2147483647 w 98"/>
                <a:gd name="T35" fmla="*/ 2147483647 h 119"/>
                <a:gd name="T36" fmla="*/ 2147483647 w 98"/>
                <a:gd name="T37" fmla="*/ 2147483647 h 119"/>
                <a:gd name="T38" fmla="*/ 2147483647 w 98"/>
                <a:gd name="T39" fmla="*/ 2147483647 h 119"/>
                <a:gd name="T40" fmla="*/ 2147483647 w 98"/>
                <a:gd name="T41" fmla="*/ 2147483647 h 119"/>
                <a:gd name="T42" fmla="*/ 2147483647 w 98"/>
                <a:gd name="T43" fmla="*/ 2147483647 h 119"/>
                <a:gd name="T44" fmla="*/ 2147483647 w 98"/>
                <a:gd name="T45" fmla="*/ 2147483647 h 119"/>
                <a:gd name="T46" fmla="*/ 2147483647 w 98"/>
                <a:gd name="T47" fmla="*/ 2147483647 h 119"/>
                <a:gd name="T48" fmla="*/ 2147483647 w 98"/>
                <a:gd name="T49" fmla="*/ 2147483647 h 119"/>
                <a:gd name="T50" fmla="*/ 2147483647 w 98"/>
                <a:gd name="T51" fmla="*/ 2147483647 h 119"/>
                <a:gd name="T52" fmla="*/ 2147483647 w 98"/>
                <a:gd name="T53" fmla="*/ 2147483647 h 119"/>
                <a:gd name="T54" fmla="*/ 2147483647 w 98"/>
                <a:gd name="T55" fmla="*/ 2147483647 h 119"/>
                <a:gd name="T56" fmla="*/ 2147483647 w 98"/>
                <a:gd name="T57" fmla="*/ 2147483647 h 119"/>
                <a:gd name="T58" fmla="*/ 2147483647 w 98"/>
                <a:gd name="T59" fmla="*/ 2147483647 h 119"/>
                <a:gd name="T60" fmla="*/ 2147483647 w 98"/>
                <a:gd name="T61" fmla="*/ 2147483647 h 119"/>
                <a:gd name="T62" fmla="*/ 2147483647 w 98"/>
                <a:gd name="T63" fmla="*/ 2147483647 h 119"/>
                <a:gd name="T64" fmla="*/ 2147483647 w 98"/>
                <a:gd name="T65" fmla="*/ 2147483647 h 119"/>
                <a:gd name="T66" fmla="*/ 2147483647 w 98"/>
                <a:gd name="T67" fmla="*/ 2147483647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8"/>
                <a:gd name="T103" fmla="*/ 0 h 119"/>
                <a:gd name="T104" fmla="*/ 98 w 98"/>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8" h="119">
                  <a:moveTo>
                    <a:pt x="26" y="66"/>
                  </a:moveTo>
                  <a:lnTo>
                    <a:pt x="20" y="58"/>
                  </a:lnTo>
                  <a:lnTo>
                    <a:pt x="20" y="39"/>
                  </a:lnTo>
                  <a:lnTo>
                    <a:pt x="14" y="50"/>
                  </a:lnTo>
                  <a:lnTo>
                    <a:pt x="9" y="46"/>
                  </a:lnTo>
                  <a:lnTo>
                    <a:pt x="10" y="40"/>
                  </a:lnTo>
                  <a:lnTo>
                    <a:pt x="14" y="31"/>
                  </a:lnTo>
                  <a:lnTo>
                    <a:pt x="0" y="31"/>
                  </a:lnTo>
                  <a:lnTo>
                    <a:pt x="30" y="0"/>
                  </a:lnTo>
                  <a:lnTo>
                    <a:pt x="35" y="1"/>
                  </a:lnTo>
                  <a:lnTo>
                    <a:pt x="46" y="18"/>
                  </a:lnTo>
                  <a:lnTo>
                    <a:pt x="32" y="22"/>
                  </a:lnTo>
                  <a:lnTo>
                    <a:pt x="32" y="26"/>
                  </a:lnTo>
                  <a:lnTo>
                    <a:pt x="49" y="27"/>
                  </a:lnTo>
                  <a:lnTo>
                    <a:pt x="53" y="35"/>
                  </a:lnTo>
                  <a:lnTo>
                    <a:pt x="49" y="41"/>
                  </a:lnTo>
                  <a:lnTo>
                    <a:pt x="41" y="40"/>
                  </a:lnTo>
                  <a:lnTo>
                    <a:pt x="37" y="44"/>
                  </a:lnTo>
                  <a:lnTo>
                    <a:pt x="41" y="56"/>
                  </a:lnTo>
                  <a:lnTo>
                    <a:pt x="37" y="59"/>
                  </a:lnTo>
                  <a:lnTo>
                    <a:pt x="49" y="76"/>
                  </a:lnTo>
                  <a:lnTo>
                    <a:pt x="66" y="78"/>
                  </a:lnTo>
                  <a:lnTo>
                    <a:pt x="70" y="85"/>
                  </a:lnTo>
                  <a:lnTo>
                    <a:pt x="75" y="84"/>
                  </a:lnTo>
                  <a:lnTo>
                    <a:pt x="97" y="111"/>
                  </a:lnTo>
                  <a:lnTo>
                    <a:pt x="98" y="118"/>
                  </a:lnTo>
                  <a:lnTo>
                    <a:pt x="96" y="119"/>
                  </a:lnTo>
                  <a:lnTo>
                    <a:pt x="59" y="97"/>
                  </a:lnTo>
                  <a:lnTo>
                    <a:pt x="58" y="93"/>
                  </a:lnTo>
                  <a:lnTo>
                    <a:pt x="59" y="92"/>
                  </a:lnTo>
                  <a:lnTo>
                    <a:pt x="58" y="87"/>
                  </a:lnTo>
                  <a:lnTo>
                    <a:pt x="53" y="87"/>
                  </a:lnTo>
                  <a:lnTo>
                    <a:pt x="28" y="66"/>
                  </a:lnTo>
                  <a:lnTo>
                    <a:pt x="26" y="66"/>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43" name="Freeform 634">
              <a:extLst>
                <a:ext uri="{FF2B5EF4-FFF2-40B4-BE49-F238E27FC236}">
                  <a16:creationId xmlns:a16="http://schemas.microsoft.com/office/drawing/2014/main" id="{27619AC7-7E59-4CC4-BC8A-CB50DB51B127}"/>
                </a:ext>
              </a:extLst>
            </p:cNvPr>
            <p:cNvSpPr>
              <a:spLocks/>
            </p:cNvSpPr>
            <p:nvPr/>
          </p:nvSpPr>
          <p:spPr bwMode="auto">
            <a:xfrm>
              <a:off x="2801912" y="5619792"/>
              <a:ext cx="239591" cy="210177"/>
            </a:xfrm>
            <a:custGeom>
              <a:avLst/>
              <a:gdLst>
                <a:gd name="T0" fmla="*/ 2147483647 w 598"/>
                <a:gd name="T1" fmla="*/ 2147483647 h 522"/>
                <a:gd name="T2" fmla="*/ 2147483647 w 598"/>
                <a:gd name="T3" fmla="*/ 2147483647 h 522"/>
                <a:gd name="T4" fmla="*/ 2147483647 w 598"/>
                <a:gd name="T5" fmla="*/ 2147483647 h 522"/>
                <a:gd name="T6" fmla="*/ 2147483647 w 598"/>
                <a:gd name="T7" fmla="*/ 2147483647 h 522"/>
                <a:gd name="T8" fmla="*/ 2147483647 w 598"/>
                <a:gd name="T9" fmla="*/ 2147483647 h 522"/>
                <a:gd name="T10" fmla="*/ 2147483647 w 598"/>
                <a:gd name="T11" fmla="*/ 2147483647 h 522"/>
                <a:gd name="T12" fmla="*/ 2147483647 w 598"/>
                <a:gd name="T13" fmla="*/ 2147483647 h 522"/>
                <a:gd name="T14" fmla="*/ 2147483647 w 598"/>
                <a:gd name="T15" fmla="*/ 2147483647 h 522"/>
                <a:gd name="T16" fmla="*/ 2147483647 w 598"/>
                <a:gd name="T17" fmla="*/ 2147483647 h 522"/>
                <a:gd name="T18" fmla="*/ 2147483647 w 598"/>
                <a:gd name="T19" fmla="*/ 2147483647 h 522"/>
                <a:gd name="T20" fmla="*/ 2147483647 w 598"/>
                <a:gd name="T21" fmla="*/ 2147483647 h 522"/>
                <a:gd name="T22" fmla="*/ 2147483647 w 598"/>
                <a:gd name="T23" fmla="*/ 2147483647 h 522"/>
                <a:gd name="T24" fmla="*/ 2147483647 w 598"/>
                <a:gd name="T25" fmla="*/ 2147483647 h 522"/>
                <a:gd name="T26" fmla="*/ 2147483647 w 598"/>
                <a:gd name="T27" fmla="*/ 2147483647 h 522"/>
                <a:gd name="T28" fmla="*/ 2147483647 w 598"/>
                <a:gd name="T29" fmla="*/ 2147483647 h 522"/>
                <a:gd name="T30" fmla="*/ 2147483647 w 598"/>
                <a:gd name="T31" fmla="*/ 2147483647 h 522"/>
                <a:gd name="T32" fmla="*/ 2147483647 w 598"/>
                <a:gd name="T33" fmla="*/ 2147483647 h 522"/>
                <a:gd name="T34" fmla="*/ 2147483647 w 598"/>
                <a:gd name="T35" fmla="*/ 2147483647 h 522"/>
                <a:gd name="T36" fmla="*/ 2147483647 w 598"/>
                <a:gd name="T37" fmla="*/ 2147483647 h 522"/>
                <a:gd name="T38" fmla="*/ 2147483647 w 598"/>
                <a:gd name="T39" fmla="*/ 2147483647 h 522"/>
                <a:gd name="T40" fmla="*/ 2147483647 w 598"/>
                <a:gd name="T41" fmla="*/ 2147483647 h 522"/>
                <a:gd name="T42" fmla="*/ 2147483647 w 598"/>
                <a:gd name="T43" fmla="*/ 2147483647 h 522"/>
                <a:gd name="T44" fmla="*/ 2147483647 w 598"/>
                <a:gd name="T45" fmla="*/ 2147483647 h 522"/>
                <a:gd name="T46" fmla="*/ 2147483647 w 598"/>
                <a:gd name="T47" fmla="*/ 2147483647 h 522"/>
                <a:gd name="T48" fmla="*/ 2147483647 w 598"/>
                <a:gd name="T49" fmla="*/ 2147483647 h 522"/>
                <a:gd name="T50" fmla="*/ 2147483647 w 598"/>
                <a:gd name="T51" fmla="*/ 2147483647 h 522"/>
                <a:gd name="T52" fmla="*/ 2147483647 w 598"/>
                <a:gd name="T53" fmla="*/ 2147483647 h 522"/>
                <a:gd name="T54" fmla="*/ 2147483647 w 598"/>
                <a:gd name="T55" fmla="*/ 2147483647 h 522"/>
                <a:gd name="T56" fmla="*/ 2147483647 w 598"/>
                <a:gd name="T57" fmla="*/ 2147483647 h 522"/>
                <a:gd name="T58" fmla="*/ 2147483647 w 598"/>
                <a:gd name="T59" fmla="*/ 2147483647 h 522"/>
                <a:gd name="T60" fmla="*/ 2147483647 w 598"/>
                <a:gd name="T61" fmla="*/ 2147483647 h 522"/>
                <a:gd name="T62" fmla="*/ 2147483647 w 598"/>
                <a:gd name="T63" fmla="*/ 2147483647 h 522"/>
                <a:gd name="T64" fmla="*/ 2147483647 w 598"/>
                <a:gd name="T65" fmla="*/ 2147483647 h 522"/>
                <a:gd name="T66" fmla="*/ 2147483647 w 598"/>
                <a:gd name="T67" fmla="*/ 2147483647 h 522"/>
                <a:gd name="T68" fmla="*/ 2147483647 w 598"/>
                <a:gd name="T69" fmla="*/ 2147483647 h 522"/>
                <a:gd name="T70" fmla="*/ 2147483647 w 598"/>
                <a:gd name="T71" fmla="*/ 2147483647 h 522"/>
                <a:gd name="T72" fmla="*/ 2147483647 w 598"/>
                <a:gd name="T73" fmla="*/ 2147483647 h 522"/>
                <a:gd name="T74" fmla="*/ 2147483647 w 598"/>
                <a:gd name="T75" fmla="*/ 2147483647 h 522"/>
                <a:gd name="T76" fmla="*/ 2147483647 w 598"/>
                <a:gd name="T77" fmla="*/ 2147483647 h 522"/>
                <a:gd name="T78" fmla="*/ 2147483647 w 598"/>
                <a:gd name="T79" fmla="*/ 2147483647 h 522"/>
                <a:gd name="T80" fmla="*/ 2147483647 w 598"/>
                <a:gd name="T81" fmla="*/ 2147483647 h 522"/>
                <a:gd name="T82" fmla="*/ 2147483647 w 598"/>
                <a:gd name="T83" fmla="*/ 2147483647 h 522"/>
                <a:gd name="T84" fmla="*/ 2147483647 w 598"/>
                <a:gd name="T85" fmla="*/ 2147483647 h 522"/>
                <a:gd name="T86" fmla="*/ 2147483647 w 598"/>
                <a:gd name="T87" fmla="*/ 2147483647 h 522"/>
                <a:gd name="T88" fmla="*/ 2147483647 w 598"/>
                <a:gd name="T89" fmla="*/ 2147483647 h 522"/>
                <a:gd name="T90" fmla="*/ 2147483647 w 598"/>
                <a:gd name="T91" fmla="*/ 2147483647 h 522"/>
                <a:gd name="T92" fmla="*/ 2147483647 w 598"/>
                <a:gd name="T93" fmla="*/ 2147483647 h 522"/>
                <a:gd name="T94" fmla="*/ 2147483647 w 598"/>
                <a:gd name="T95" fmla="*/ 2147483647 h 522"/>
                <a:gd name="T96" fmla="*/ 2147483647 w 598"/>
                <a:gd name="T97" fmla="*/ 2147483647 h 522"/>
                <a:gd name="T98" fmla="*/ 2147483647 w 598"/>
                <a:gd name="T99" fmla="*/ 2147483647 h 522"/>
                <a:gd name="T100" fmla="*/ 2147483647 w 598"/>
                <a:gd name="T101" fmla="*/ 2147483647 h 522"/>
                <a:gd name="T102" fmla="*/ 2147483647 w 598"/>
                <a:gd name="T103" fmla="*/ 2147483647 h 522"/>
                <a:gd name="T104" fmla="*/ 2147483647 w 598"/>
                <a:gd name="T105" fmla="*/ 2147483647 h 522"/>
                <a:gd name="T106" fmla="*/ 2147483647 w 598"/>
                <a:gd name="T107" fmla="*/ 2147483647 h 522"/>
                <a:gd name="T108" fmla="*/ 2147483647 w 598"/>
                <a:gd name="T109" fmla="*/ 2147483647 h 522"/>
                <a:gd name="T110" fmla="*/ 2147483647 w 598"/>
                <a:gd name="T111" fmla="*/ 2147483647 h 522"/>
                <a:gd name="T112" fmla="*/ 2147483647 w 598"/>
                <a:gd name="T113" fmla="*/ 2147483647 h 522"/>
                <a:gd name="T114" fmla="*/ 2147483647 w 598"/>
                <a:gd name="T115" fmla="*/ 2147483647 h 522"/>
                <a:gd name="T116" fmla="*/ 2147483647 w 598"/>
                <a:gd name="T117" fmla="*/ 2147483647 h 522"/>
                <a:gd name="T118" fmla="*/ 2147483647 w 598"/>
                <a:gd name="T119" fmla="*/ 2147483647 h 522"/>
                <a:gd name="T120" fmla="*/ 2147483647 w 598"/>
                <a:gd name="T121" fmla="*/ 2147483647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8"/>
                <a:gd name="T184" fmla="*/ 0 h 522"/>
                <a:gd name="T185" fmla="*/ 598 w 598"/>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8" h="522">
                  <a:moveTo>
                    <a:pt x="5" y="71"/>
                  </a:moveTo>
                  <a:lnTo>
                    <a:pt x="26" y="84"/>
                  </a:lnTo>
                  <a:lnTo>
                    <a:pt x="45" y="113"/>
                  </a:lnTo>
                  <a:lnTo>
                    <a:pt x="45" y="117"/>
                  </a:lnTo>
                  <a:lnTo>
                    <a:pt x="48" y="120"/>
                  </a:lnTo>
                  <a:lnTo>
                    <a:pt x="62" y="111"/>
                  </a:lnTo>
                  <a:lnTo>
                    <a:pt x="78" y="94"/>
                  </a:lnTo>
                  <a:lnTo>
                    <a:pt x="94" y="86"/>
                  </a:lnTo>
                  <a:lnTo>
                    <a:pt x="97" y="76"/>
                  </a:lnTo>
                  <a:lnTo>
                    <a:pt x="96" y="67"/>
                  </a:lnTo>
                  <a:lnTo>
                    <a:pt x="98" y="61"/>
                  </a:lnTo>
                  <a:lnTo>
                    <a:pt x="104" y="58"/>
                  </a:lnTo>
                  <a:lnTo>
                    <a:pt x="106" y="54"/>
                  </a:lnTo>
                  <a:lnTo>
                    <a:pt x="106" y="41"/>
                  </a:lnTo>
                  <a:lnTo>
                    <a:pt x="110" y="33"/>
                  </a:lnTo>
                  <a:lnTo>
                    <a:pt x="132" y="24"/>
                  </a:lnTo>
                  <a:lnTo>
                    <a:pt x="153" y="0"/>
                  </a:lnTo>
                  <a:lnTo>
                    <a:pt x="158" y="0"/>
                  </a:lnTo>
                  <a:lnTo>
                    <a:pt x="184" y="29"/>
                  </a:lnTo>
                  <a:lnTo>
                    <a:pt x="189" y="28"/>
                  </a:lnTo>
                  <a:lnTo>
                    <a:pt x="211" y="63"/>
                  </a:lnTo>
                  <a:lnTo>
                    <a:pt x="226" y="72"/>
                  </a:lnTo>
                  <a:lnTo>
                    <a:pt x="235" y="89"/>
                  </a:lnTo>
                  <a:lnTo>
                    <a:pt x="235" y="91"/>
                  </a:lnTo>
                  <a:lnTo>
                    <a:pt x="239" y="98"/>
                  </a:lnTo>
                  <a:lnTo>
                    <a:pt x="265" y="104"/>
                  </a:lnTo>
                  <a:lnTo>
                    <a:pt x="362" y="224"/>
                  </a:lnTo>
                  <a:lnTo>
                    <a:pt x="365" y="223"/>
                  </a:lnTo>
                  <a:lnTo>
                    <a:pt x="400" y="267"/>
                  </a:lnTo>
                  <a:lnTo>
                    <a:pt x="401" y="271"/>
                  </a:lnTo>
                  <a:lnTo>
                    <a:pt x="400" y="276"/>
                  </a:lnTo>
                  <a:lnTo>
                    <a:pt x="403" y="282"/>
                  </a:lnTo>
                  <a:lnTo>
                    <a:pt x="416" y="289"/>
                  </a:lnTo>
                  <a:lnTo>
                    <a:pt x="431" y="320"/>
                  </a:lnTo>
                  <a:lnTo>
                    <a:pt x="447" y="334"/>
                  </a:lnTo>
                  <a:lnTo>
                    <a:pt x="461" y="340"/>
                  </a:lnTo>
                  <a:lnTo>
                    <a:pt x="505" y="344"/>
                  </a:lnTo>
                  <a:lnTo>
                    <a:pt x="548" y="366"/>
                  </a:lnTo>
                  <a:lnTo>
                    <a:pt x="570" y="367"/>
                  </a:lnTo>
                  <a:lnTo>
                    <a:pt x="581" y="377"/>
                  </a:lnTo>
                  <a:lnTo>
                    <a:pt x="587" y="436"/>
                  </a:lnTo>
                  <a:lnTo>
                    <a:pt x="596" y="454"/>
                  </a:lnTo>
                  <a:lnTo>
                    <a:pt x="598" y="467"/>
                  </a:lnTo>
                  <a:lnTo>
                    <a:pt x="595" y="472"/>
                  </a:lnTo>
                  <a:lnTo>
                    <a:pt x="595" y="480"/>
                  </a:lnTo>
                  <a:lnTo>
                    <a:pt x="585" y="481"/>
                  </a:lnTo>
                  <a:lnTo>
                    <a:pt x="574" y="505"/>
                  </a:lnTo>
                  <a:lnTo>
                    <a:pt x="570" y="509"/>
                  </a:lnTo>
                  <a:lnTo>
                    <a:pt x="564" y="510"/>
                  </a:lnTo>
                  <a:lnTo>
                    <a:pt x="560" y="516"/>
                  </a:lnTo>
                  <a:lnTo>
                    <a:pt x="553" y="507"/>
                  </a:lnTo>
                  <a:lnTo>
                    <a:pt x="553" y="522"/>
                  </a:lnTo>
                  <a:lnTo>
                    <a:pt x="548" y="520"/>
                  </a:lnTo>
                  <a:lnTo>
                    <a:pt x="540" y="494"/>
                  </a:lnTo>
                  <a:lnTo>
                    <a:pt x="547" y="489"/>
                  </a:lnTo>
                  <a:lnTo>
                    <a:pt x="553" y="492"/>
                  </a:lnTo>
                  <a:lnTo>
                    <a:pt x="556" y="487"/>
                  </a:lnTo>
                  <a:lnTo>
                    <a:pt x="559" y="487"/>
                  </a:lnTo>
                  <a:lnTo>
                    <a:pt x="560" y="480"/>
                  </a:lnTo>
                  <a:lnTo>
                    <a:pt x="565" y="477"/>
                  </a:lnTo>
                  <a:lnTo>
                    <a:pt x="555" y="457"/>
                  </a:lnTo>
                  <a:lnTo>
                    <a:pt x="549" y="455"/>
                  </a:lnTo>
                  <a:lnTo>
                    <a:pt x="547" y="461"/>
                  </a:lnTo>
                  <a:lnTo>
                    <a:pt x="543" y="461"/>
                  </a:lnTo>
                  <a:lnTo>
                    <a:pt x="539" y="459"/>
                  </a:lnTo>
                  <a:lnTo>
                    <a:pt x="534" y="433"/>
                  </a:lnTo>
                  <a:lnTo>
                    <a:pt x="529" y="428"/>
                  </a:lnTo>
                  <a:lnTo>
                    <a:pt x="526" y="415"/>
                  </a:lnTo>
                  <a:lnTo>
                    <a:pt x="513" y="402"/>
                  </a:lnTo>
                  <a:lnTo>
                    <a:pt x="507" y="389"/>
                  </a:lnTo>
                  <a:lnTo>
                    <a:pt x="507" y="396"/>
                  </a:lnTo>
                  <a:lnTo>
                    <a:pt x="505" y="385"/>
                  </a:lnTo>
                  <a:lnTo>
                    <a:pt x="508" y="377"/>
                  </a:lnTo>
                  <a:lnTo>
                    <a:pt x="504" y="372"/>
                  </a:lnTo>
                  <a:lnTo>
                    <a:pt x="499" y="375"/>
                  </a:lnTo>
                  <a:lnTo>
                    <a:pt x="492" y="388"/>
                  </a:lnTo>
                  <a:lnTo>
                    <a:pt x="488" y="392"/>
                  </a:lnTo>
                  <a:lnTo>
                    <a:pt x="486" y="399"/>
                  </a:lnTo>
                  <a:lnTo>
                    <a:pt x="475" y="398"/>
                  </a:lnTo>
                  <a:lnTo>
                    <a:pt x="471" y="403"/>
                  </a:lnTo>
                  <a:lnTo>
                    <a:pt x="465" y="409"/>
                  </a:lnTo>
                  <a:lnTo>
                    <a:pt x="468" y="414"/>
                  </a:lnTo>
                  <a:lnTo>
                    <a:pt x="468" y="422"/>
                  </a:lnTo>
                  <a:lnTo>
                    <a:pt x="466" y="425"/>
                  </a:lnTo>
                  <a:lnTo>
                    <a:pt x="468" y="431"/>
                  </a:lnTo>
                  <a:lnTo>
                    <a:pt x="464" y="438"/>
                  </a:lnTo>
                  <a:lnTo>
                    <a:pt x="460" y="437"/>
                  </a:lnTo>
                  <a:lnTo>
                    <a:pt x="461" y="446"/>
                  </a:lnTo>
                  <a:lnTo>
                    <a:pt x="457" y="453"/>
                  </a:lnTo>
                  <a:lnTo>
                    <a:pt x="444" y="442"/>
                  </a:lnTo>
                  <a:lnTo>
                    <a:pt x="439" y="433"/>
                  </a:lnTo>
                  <a:lnTo>
                    <a:pt x="440" y="428"/>
                  </a:lnTo>
                  <a:lnTo>
                    <a:pt x="445" y="425"/>
                  </a:lnTo>
                  <a:lnTo>
                    <a:pt x="449" y="419"/>
                  </a:lnTo>
                  <a:lnTo>
                    <a:pt x="452" y="398"/>
                  </a:lnTo>
                  <a:lnTo>
                    <a:pt x="448" y="383"/>
                  </a:lnTo>
                  <a:lnTo>
                    <a:pt x="453" y="376"/>
                  </a:lnTo>
                  <a:lnTo>
                    <a:pt x="471" y="370"/>
                  </a:lnTo>
                  <a:lnTo>
                    <a:pt x="471" y="367"/>
                  </a:lnTo>
                  <a:lnTo>
                    <a:pt x="449" y="363"/>
                  </a:lnTo>
                  <a:lnTo>
                    <a:pt x="440" y="357"/>
                  </a:lnTo>
                  <a:lnTo>
                    <a:pt x="429" y="354"/>
                  </a:lnTo>
                  <a:lnTo>
                    <a:pt x="419" y="344"/>
                  </a:lnTo>
                  <a:lnTo>
                    <a:pt x="414" y="323"/>
                  </a:lnTo>
                  <a:lnTo>
                    <a:pt x="404" y="324"/>
                  </a:lnTo>
                  <a:lnTo>
                    <a:pt x="400" y="320"/>
                  </a:lnTo>
                  <a:lnTo>
                    <a:pt x="400" y="314"/>
                  </a:lnTo>
                  <a:lnTo>
                    <a:pt x="395" y="311"/>
                  </a:lnTo>
                  <a:lnTo>
                    <a:pt x="380" y="311"/>
                  </a:lnTo>
                  <a:lnTo>
                    <a:pt x="364" y="294"/>
                  </a:lnTo>
                  <a:lnTo>
                    <a:pt x="361" y="290"/>
                  </a:lnTo>
                  <a:lnTo>
                    <a:pt x="380" y="301"/>
                  </a:lnTo>
                  <a:lnTo>
                    <a:pt x="382" y="303"/>
                  </a:lnTo>
                  <a:lnTo>
                    <a:pt x="375" y="290"/>
                  </a:lnTo>
                  <a:lnTo>
                    <a:pt x="373" y="281"/>
                  </a:lnTo>
                  <a:lnTo>
                    <a:pt x="367" y="282"/>
                  </a:lnTo>
                  <a:lnTo>
                    <a:pt x="364" y="288"/>
                  </a:lnTo>
                  <a:lnTo>
                    <a:pt x="358" y="289"/>
                  </a:lnTo>
                  <a:lnTo>
                    <a:pt x="352" y="286"/>
                  </a:lnTo>
                  <a:lnTo>
                    <a:pt x="351" y="281"/>
                  </a:lnTo>
                  <a:lnTo>
                    <a:pt x="349" y="280"/>
                  </a:lnTo>
                  <a:lnTo>
                    <a:pt x="344" y="280"/>
                  </a:lnTo>
                  <a:lnTo>
                    <a:pt x="344" y="284"/>
                  </a:lnTo>
                  <a:lnTo>
                    <a:pt x="339" y="288"/>
                  </a:lnTo>
                  <a:lnTo>
                    <a:pt x="330" y="280"/>
                  </a:lnTo>
                  <a:lnTo>
                    <a:pt x="327" y="276"/>
                  </a:lnTo>
                  <a:lnTo>
                    <a:pt x="328" y="269"/>
                  </a:lnTo>
                  <a:lnTo>
                    <a:pt x="344" y="266"/>
                  </a:lnTo>
                  <a:lnTo>
                    <a:pt x="347" y="258"/>
                  </a:lnTo>
                  <a:lnTo>
                    <a:pt x="334" y="262"/>
                  </a:lnTo>
                  <a:lnTo>
                    <a:pt x="328" y="259"/>
                  </a:lnTo>
                  <a:lnTo>
                    <a:pt x="327" y="256"/>
                  </a:lnTo>
                  <a:lnTo>
                    <a:pt x="330" y="251"/>
                  </a:lnTo>
                  <a:lnTo>
                    <a:pt x="327" y="249"/>
                  </a:lnTo>
                  <a:lnTo>
                    <a:pt x="322" y="250"/>
                  </a:lnTo>
                  <a:lnTo>
                    <a:pt x="321" y="241"/>
                  </a:lnTo>
                  <a:lnTo>
                    <a:pt x="326" y="236"/>
                  </a:lnTo>
                  <a:lnTo>
                    <a:pt x="325" y="233"/>
                  </a:lnTo>
                  <a:lnTo>
                    <a:pt x="313" y="238"/>
                  </a:lnTo>
                  <a:lnTo>
                    <a:pt x="310" y="236"/>
                  </a:lnTo>
                  <a:lnTo>
                    <a:pt x="310" y="224"/>
                  </a:lnTo>
                  <a:lnTo>
                    <a:pt x="338" y="232"/>
                  </a:lnTo>
                  <a:lnTo>
                    <a:pt x="345" y="240"/>
                  </a:lnTo>
                  <a:lnTo>
                    <a:pt x="352" y="240"/>
                  </a:lnTo>
                  <a:lnTo>
                    <a:pt x="349" y="240"/>
                  </a:lnTo>
                  <a:lnTo>
                    <a:pt x="341" y="232"/>
                  </a:lnTo>
                  <a:lnTo>
                    <a:pt x="339" y="221"/>
                  </a:lnTo>
                  <a:lnTo>
                    <a:pt x="334" y="219"/>
                  </a:lnTo>
                  <a:lnTo>
                    <a:pt x="334" y="224"/>
                  </a:lnTo>
                  <a:lnTo>
                    <a:pt x="327" y="221"/>
                  </a:lnTo>
                  <a:lnTo>
                    <a:pt x="315" y="211"/>
                  </a:lnTo>
                  <a:lnTo>
                    <a:pt x="313" y="204"/>
                  </a:lnTo>
                  <a:lnTo>
                    <a:pt x="314" y="198"/>
                  </a:lnTo>
                  <a:lnTo>
                    <a:pt x="328" y="198"/>
                  </a:lnTo>
                  <a:lnTo>
                    <a:pt x="331" y="195"/>
                  </a:lnTo>
                  <a:lnTo>
                    <a:pt x="325" y="194"/>
                  </a:lnTo>
                  <a:lnTo>
                    <a:pt x="304" y="197"/>
                  </a:lnTo>
                  <a:lnTo>
                    <a:pt x="305" y="206"/>
                  </a:lnTo>
                  <a:lnTo>
                    <a:pt x="301" y="212"/>
                  </a:lnTo>
                  <a:lnTo>
                    <a:pt x="292" y="199"/>
                  </a:lnTo>
                  <a:lnTo>
                    <a:pt x="292" y="193"/>
                  </a:lnTo>
                  <a:lnTo>
                    <a:pt x="299" y="191"/>
                  </a:lnTo>
                  <a:lnTo>
                    <a:pt x="309" y="180"/>
                  </a:lnTo>
                  <a:lnTo>
                    <a:pt x="306" y="176"/>
                  </a:lnTo>
                  <a:lnTo>
                    <a:pt x="297" y="185"/>
                  </a:lnTo>
                  <a:lnTo>
                    <a:pt x="296" y="181"/>
                  </a:lnTo>
                  <a:lnTo>
                    <a:pt x="300" y="167"/>
                  </a:lnTo>
                  <a:lnTo>
                    <a:pt x="293" y="168"/>
                  </a:lnTo>
                  <a:lnTo>
                    <a:pt x="289" y="173"/>
                  </a:lnTo>
                  <a:lnTo>
                    <a:pt x="288" y="182"/>
                  </a:lnTo>
                  <a:lnTo>
                    <a:pt x="284" y="189"/>
                  </a:lnTo>
                  <a:lnTo>
                    <a:pt x="276" y="188"/>
                  </a:lnTo>
                  <a:lnTo>
                    <a:pt x="271" y="175"/>
                  </a:lnTo>
                  <a:lnTo>
                    <a:pt x="270" y="168"/>
                  </a:lnTo>
                  <a:lnTo>
                    <a:pt x="265" y="164"/>
                  </a:lnTo>
                  <a:lnTo>
                    <a:pt x="262" y="165"/>
                  </a:lnTo>
                  <a:lnTo>
                    <a:pt x="258" y="169"/>
                  </a:lnTo>
                  <a:lnTo>
                    <a:pt x="236" y="155"/>
                  </a:lnTo>
                  <a:lnTo>
                    <a:pt x="222" y="154"/>
                  </a:lnTo>
                  <a:lnTo>
                    <a:pt x="205" y="132"/>
                  </a:lnTo>
                  <a:lnTo>
                    <a:pt x="206" y="124"/>
                  </a:lnTo>
                  <a:lnTo>
                    <a:pt x="201" y="111"/>
                  </a:lnTo>
                  <a:lnTo>
                    <a:pt x="196" y="115"/>
                  </a:lnTo>
                  <a:lnTo>
                    <a:pt x="162" y="45"/>
                  </a:lnTo>
                  <a:lnTo>
                    <a:pt x="159" y="55"/>
                  </a:lnTo>
                  <a:lnTo>
                    <a:pt x="169" y="69"/>
                  </a:lnTo>
                  <a:lnTo>
                    <a:pt x="167" y="74"/>
                  </a:lnTo>
                  <a:lnTo>
                    <a:pt x="162" y="71"/>
                  </a:lnTo>
                  <a:lnTo>
                    <a:pt x="171" y="87"/>
                  </a:lnTo>
                  <a:lnTo>
                    <a:pt x="172" y="94"/>
                  </a:lnTo>
                  <a:lnTo>
                    <a:pt x="204" y="162"/>
                  </a:lnTo>
                  <a:lnTo>
                    <a:pt x="198" y="180"/>
                  </a:lnTo>
                  <a:lnTo>
                    <a:pt x="188" y="180"/>
                  </a:lnTo>
                  <a:lnTo>
                    <a:pt x="179" y="156"/>
                  </a:lnTo>
                  <a:lnTo>
                    <a:pt x="172" y="151"/>
                  </a:lnTo>
                  <a:lnTo>
                    <a:pt x="174" y="163"/>
                  </a:lnTo>
                  <a:lnTo>
                    <a:pt x="153" y="165"/>
                  </a:lnTo>
                  <a:lnTo>
                    <a:pt x="150" y="146"/>
                  </a:lnTo>
                  <a:lnTo>
                    <a:pt x="154" y="145"/>
                  </a:lnTo>
                  <a:lnTo>
                    <a:pt x="148" y="139"/>
                  </a:lnTo>
                  <a:lnTo>
                    <a:pt x="139" y="126"/>
                  </a:lnTo>
                  <a:lnTo>
                    <a:pt x="136" y="115"/>
                  </a:lnTo>
                  <a:lnTo>
                    <a:pt x="139" y="112"/>
                  </a:lnTo>
                  <a:lnTo>
                    <a:pt x="131" y="106"/>
                  </a:lnTo>
                  <a:lnTo>
                    <a:pt x="127" y="107"/>
                  </a:lnTo>
                  <a:lnTo>
                    <a:pt x="127" y="123"/>
                  </a:lnTo>
                  <a:lnTo>
                    <a:pt x="122" y="126"/>
                  </a:lnTo>
                  <a:lnTo>
                    <a:pt x="111" y="119"/>
                  </a:lnTo>
                  <a:lnTo>
                    <a:pt x="100" y="106"/>
                  </a:lnTo>
                  <a:lnTo>
                    <a:pt x="96" y="104"/>
                  </a:lnTo>
                  <a:lnTo>
                    <a:pt x="97" y="110"/>
                  </a:lnTo>
                  <a:lnTo>
                    <a:pt x="96" y="113"/>
                  </a:lnTo>
                  <a:lnTo>
                    <a:pt x="79" y="103"/>
                  </a:lnTo>
                  <a:lnTo>
                    <a:pt x="84" y="110"/>
                  </a:lnTo>
                  <a:lnTo>
                    <a:pt x="81" y="115"/>
                  </a:lnTo>
                  <a:lnTo>
                    <a:pt x="76" y="116"/>
                  </a:lnTo>
                  <a:lnTo>
                    <a:pt x="75" y="119"/>
                  </a:lnTo>
                  <a:lnTo>
                    <a:pt x="88" y="117"/>
                  </a:lnTo>
                  <a:lnTo>
                    <a:pt x="98" y="123"/>
                  </a:lnTo>
                  <a:lnTo>
                    <a:pt x="102" y="128"/>
                  </a:lnTo>
                  <a:lnTo>
                    <a:pt x="101" y="129"/>
                  </a:lnTo>
                  <a:lnTo>
                    <a:pt x="114" y="137"/>
                  </a:lnTo>
                  <a:lnTo>
                    <a:pt x="115" y="142"/>
                  </a:lnTo>
                  <a:lnTo>
                    <a:pt x="119" y="145"/>
                  </a:lnTo>
                  <a:lnTo>
                    <a:pt x="122" y="142"/>
                  </a:lnTo>
                  <a:lnTo>
                    <a:pt x="126" y="141"/>
                  </a:lnTo>
                  <a:lnTo>
                    <a:pt x="137" y="155"/>
                  </a:lnTo>
                  <a:lnTo>
                    <a:pt x="139" y="171"/>
                  </a:lnTo>
                  <a:lnTo>
                    <a:pt x="132" y="176"/>
                  </a:lnTo>
                  <a:lnTo>
                    <a:pt x="120" y="180"/>
                  </a:lnTo>
                  <a:lnTo>
                    <a:pt x="118" y="173"/>
                  </a:lnTo>
                  <a:lnTo>
                    <a:pt x="119" y="175"/>
                  </a:lnTo>
                  <a:lnTo>
                    <a:pt x="119" y="185"/>
                  </a:lnTo>
                  <a:lnTo>
                    <a:pt x="109" y="190"/>
                  </a:lnTo>
                  <a:lnTo>
                    <a:pt x="84" y="175"/>
                  </a:lnTo>
                  <a:lnTo>
                    <a:pt x="68" y="173"/>
                  </a:lnTo>
                  <a:lnTo>
                    <a:pt x="61" y="165"/>
                  </a:lnTo>
                  <a:lnTo>
                    <a:pt x="44" y="159"/>
                  </a:lnTo>
                  <a:lnTo>
                    <a:pt x="48" y="145"/>
                  </a:lnTo>
                  <a:lnTo>
                    <a:pt x="41" y="146"/>
                  </a:lnTo>
                  <a:lnTo>
                    <a:pt x="36" y="149"/>
                  </a:lnTo>
                  <a:lnTo>
                    <a:pt x="2" y="115"/>
                  </a:lnTo>
                  <a:lnTo>
                    <a:pt x="0" y="104"/>
                  </a:lnTo>
                  <a:lnTo>
                    <a:pt x="1" y="76"/>
                  </a:lnTo>
                  <a:lnTo>
                    <a:pt x="5" y="71"/>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44" name="Freeform 610">
              <a:extLst>
                <a:ext uri="{FF2B5EF4-FFF2-40B4-BE49-F238E27FC236}">
                  <a16:creationId xmlns:a16="http://schemas.microsoft.com/office/drawing/2014/main" id="{42A6953D-5D8A-40CB-8F38-40F841575559}"/>
                </a:ext>
              </a:extLst>
            </p:cNvPr>
            <p:cNvSpPr>
              <a:spLocks/>
            </p:cNvSpPr>
            <p:nvPr/>
          </p:nvSpPr>
          <p:spPr bwMode="auto">
            <a:xfrm>
              <a:off x="2433683" y="5710328"/>
              <a:ext cx="27336" cy="19400"/>
            </a:xfrm>
            <a:custGeom>
              <a:avLst/>
              <a:gdLst>
                <a:gd name="T0" fmla="*/ 2147483647 w 67"/>
                <a:gd name="T1" fmla="*/ 2147483647 h 48"/>
                <a:gd name="T2" fmla="*/ 2147483647 w 67"/>
                <a:gd name="T3" fmla="*/ 2147483647 h 48"/>
                <a:gd name="T4" fmla="*/ 2147483647 w 67"/>
                <a:gd name="T5" fmla="*/ 2147483647 h 48"/>
                <a:gd name="T6" fmla="*/ 2147483647 w 67"/>
                <a:gd name="T7" fmla="*/ 2147483647 h 48"/>
                <a:gd name="T8" fmla="*/ 2147483647 w 67"/>
                <a:gd name="T9" fmla="*/ 2147483647 h 48"/>
                <a:gd name="T10" fmla="*/ 2147483647 w 67"/>
                <a:gd name="T11" fmla="*/ 2147483647 h 48"/>
                <a:gd name="T12" fmla="*/ 2147483647 w 67"/>
                <a:gd name="T13" fmla="*/ 2147483647 h 48"/>
                <a:gd name="T14" fmla="*/ 2147483647 w 67"/>
                <a:gd name="T15" fmla="*/ 2147483647 h 48"/>
                <a:gd name="T16" fmla="*/ 2147483647 w 67"/>
                <a:gd name="T17" fmla="*/ 0 h 48"/>
                <a:gd name="T18" fmla="*/ 2147483647 w 67"/>
                <a:gd name="T19" fmla="*/ 2147483647 h 48"/>
                <a:gd name="T20" fmla="*/ 2147483647 w 67"/>
                <a:gd name="T21" fmla="*/ 2147483647 h 48"/>
                <a:gd name="T22" fmla="*/ 2147483647 w 67"/>
                <a:gd name="T23" fmla="*/ 2147483647 h 48"/>
                <a:gd name="T24" fmla="*/ 2147483647 w 67"/>
                <a:gd name="T25" fmla="*/ 2147483647 h 48"/>
                <a:gd name="T26" fmla="*/ 2147483647 w 67"/>
                <a:gd name="T27" fmla="*/ 2147483647 h 48"/>
                <a:gd name="T28" fmla="*/ 2147483647 w 67"/>
                <a:gd name="T29" fmla="*/ 2147483647 h 48"/>
                <a:gd name="T30" fmla="*/ 2147483647 w 67"/>
                <a:gd name="T31" fmla="*/ 2147483647 h 48"/>
                <a:gd name="T32" fmla="*/ 2147483647 w 67"/>
                <a:gd name="T33" fmla="*/ 2147483647 h 48"/>
                <a:gd name="T34" fmla="*/ 2147483647 w 67"/>
                <a:gd name="T35" fmla="*/ 2147483647 h 48"/>
                <a:gd name="T36" fmla="*/ 2147483647 w 67"/>
                <a:gd name="T37" fmla="*/ 2147483647 h 48"/>
                <a:gd name="T38" fmla="*/ 2147483647 w 67"/>
                <a:gd name="T39" fmla="*/ 2147483647 h 48"/>
                <a:gd name="T40" fmla="*/ 2147483647 w 67"/>
                <a:gd name="T41" fmla="*/ 2147483647 h 48"/>
                <a:gd name="T42" fmla="*/ 2147483647 w 67"/>
                <a:gd name="T43" fmla="*/ 2147483647 h 48"/>
                <a:gd name="T44" fmla="*/ 2147483647 w 67"/>
                <a:gd name="T45" fmla="*/ 2147483647 h 48"/>
                <a:gd name="T46" fmla="*/ 2147483647 w 67"/>
                <a:gd name="T47" fmla="*/ 2147483647 h 48"/>
                <a:gd name="T48" fmla="*/ 2147483647 w 67"/>
                <a:gd name="T49" fmla="*/ 2147483647 h 48"/>
                <a:gd name="T50" fmla="*/ 2147483647 w 67"/>
                <a:gd name="T51" fmla="*/ 2147483647 h 48"/>
                <a:gd name="T52" fmla="*/ 2147483647 w 67"/>
                <a:gd name="T53" fmla="*/ 2147483647 h 48"/>
                <a:gd name="T54" fmla="*/ 2147483647 w 67"/>
                <a:gd name="T55" fmla="*/ 2147483647 h 48"/>
                <a:gd name="T56" fmla="*/ 0 w 67"/>
                <a:gd name="T57" fmla="*/ 2147483647 h 48"/>
                <a:gd name="T58" fmla="*/ 2147483647 w 67"/>
                <a:gd name="T59" fmla="*/ 2147483647 h 48"/>
                <a:gd name="T60" fmla="*/ 2147483647 w 67"/>
                <a:gd name="T61" fmla="*/ 2147483647 h 48"/>
                <a:gd name="T62" fmla="*/ 2147483647 w 67"/>
                <a:gd name="T63" fmla="*/ 2147483647 h 48"/>
                <a:gd name="T64" fmla="*/ 2147483647 w 67"/>
                <a:gd name="T65" fmla="*/ 2147483647 h 48"/>
                <a:gd name="T66" fmla="*/ 2147483647 w 67"/>
                <a:gd name="T67" fmla="*/ 2147483647 h 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
                <a:gd name="T103" fmla="*/ 0 h 48"/>
                <a:gd name="T104" fmla="*/ 67 w 67"/>
                <a:gd name="T105" fmla="*/ 48 h 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 h="48">
                  <a:moveTo>
                    <a:pt x="27" y="22"/>
                  </a:moveTo>
                  <a:lnTo>
                    <a:pt x="28" y="22"/>
                  </a:lnTo>
                  <a:lnTo>
                    <a:pt x="28" y="19"/>
                  </a:lnTo>
                  <a:lnTo>
                    <a:pt x="20" y="18"/>
                  </a:lnTo>
                  <a:lnTo>
                    <a:pt x="15" y="14"/>
                  </a:lnTo>
                  <a:lnTo>
                    <a:pt x="20" y="13"/>
                  </a:lnTo>
                  <a:lnTo>
                    <a:pt x="22" y="7"/>
                  </a:lnTo>
                  <a:lnTo>
                    <a:pt x="26" y="4"/>
                  </a:lnTo>
                  <a:lnTo>
                    <a:pt x="33" y="0"/>
                  </a:lnTo>
                  <a:lnTo>
                    <a:pt x="53" y="1"/>
                  </a:lnTo>
                  <a:lnTo>
                    <a:pt x="53" y="7"/>
                  </a:lnTo>
                  <a:lnTo>
                    <a:pt x="46" y="10"/>
                  </a:lnTo>
                  <a:lnTo>
                    <a:pt x="48" y="15"/>
                  </a:lnTo>
                  <a:lnTo>
                    <a:pt x="56" y="14"/>
                  </a:lnTo>
                  <a:lnTo>
                    <a:pt x="62" y="9"/>
                  </a:lnTo>
                  <a:lnTo>
                    <a:pt x="61" y="23"/>
                  </a:lnTo>
                  <a:lnTo>
                    <a:pt x="66" y="20"/>
                  </a:lnTo>
                  <a:lnTo>
                    <a:pt x="67" y="31"/>
                  </a:lnTo>
                  <a:lnTo>
                    <a:pt x="57" y="30"/>
                  </a:lnTo>
                  <a:lnTo>
                    <a:pt x="52" y="39"/>
                  </a:lnTo>
                  <a:lnTo>
                    <a:pt x="41" y="40"/>
                  </a:lnTo>
                  <a:lnTo>
                    <a:pt x="36" y="36"/>
                  </a:lnTo>
                  <a:lnTo>
                    <a:pt x="31" y="43"/>
                  </a:lnTo>
                  <a:lnTo>
                    <a:pt x="23" y="44"/>
                  </a:lnTo>
                  <a:lnTo>
                    <a:pt x="22" y="48"/>
                  </a:lnTo>
                  <a:lnTo>
                    <a:pt x="19" y="48"/>
                  </a:lnTo>
                  <a:lnTo>
                    <a:pt x="15" y="48"/>
                  </a:lnTo>
                  <a:lnTo>
                    <a:pt x="9" y="35"/>
                  </a:lnTo>
                  <a:lnTo>
                    <a:pt x="0" y="31"/>
                  </a:lnTo>
                  <a:lnTo>
                    <a:pt x="5" y="31"/>
                  </a:lnTo>
                  <a:lnTo>
                    <a:pt x="6" y="23"/>
                  </a:lnTo>
                  <a:lnTo>
                    <a:pt x="9" y="20"/>
                  </a:lnTo>
                  <a:lnTo>
                    <a:pt x="20" y="23"/>
                  </a:lnTo>
                  <a:lnTo>
                    <a:pt x="27" y="22"/>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45" name="Freeform 605">
              <a:extLst>
                <a:ext uri="{FF2B5EF4-FFF2-40B4-BE49-F238E27FC236}">
                  <a16:creationId xmlns:a16="http://schemas.microsoft.com/office/drawing/2014/main" id="{5C2121DE-945E-47C6-AF7D-6B99EAC4361C}"/>
                </a:ext>
              </a:extLst>
            </p:cNvPr>
            <p:cNvSpPr>
              <a:spLocks/>
            </p:cNvSpPr>
            <p:nvPr/>
          </p:nvSpPr>
          <p:spPr bwMode="auto">
            <a:xfrm>
              <a:off x="2411173" y="5751428"/>
              <a:ext cx="67535" cy="53354"/>
            </a:xfrm>
            <a:custGeom>
              <a:avLst/>
              <a:gdLst>
                <a:gd name="T0" fmla="*/ 0 w 169"/>
                <a:gd name="T1" fmla="*/ 2147483647 h 136"/>
                <a:gd name="T2" fmla="*/ 2147483647 w 169"/>
                <a:gd name="T3" fmla="*/ 2147483647 h 136"/>
                <a:gd name="T4" fmla="*/ 2147483647 w 169"/>
                <a:gd name="T5" fmla="*/ 2147483647 h 136"/>
                <a:gd name="T6" fmla="*/ 2147483647 w 169"/>
                <a:gd name="T7" fmla="*/ 2147483647 h 136"/>
                <a:gd name="T8" fmla="*/ 2147483647 w 169"/>
                <a:gd name="T9" fmla="*/ 2147483647 h 136"/>
                <a:gd name="T10" fmla="*/ 2147483647 w 169"/>
                <a:gd name="T11" fmla="*/ 2147483647 h 136"/>
                <a:gd name="T12" fmla="*/ 2147483647 w 169"/>
                <a:gd name="T13" fmla="*/ 2147483647 h 136"/>
                <a:gd name="T14" fmla="*/ 2147483647 w 169"/>
                <a:gd name="T15" fmla="*/ 2147483647 h 136"/>
                <a:gd name="T16" fmla="*/ 2147483647 w 169"/>
                <a:gd name="T17" fmla="*/ 2147483647 h 136"/>
                <a:gd name="T18" fmla="*/ 2147483647 w 169"/>
                <a:gd name="T19" fmla="*/ 2147483647 h 136"/>
                <a:gd name="T20" fmla="*/ 2147483647 w 169"/>
                <a:gd name="T21" fmla="*/ 2147483647 h 136"/>
                <a:gd name="T22" fmla="*/ 2147483647 w 169"/>
                <a:gd name="T23" fmla="*/ 2147483647 h 136"/>
                <a:gd name="T24" fmla="*/ 2147483647 w 169"/>
                <a:gd name="T25" fmla="*/ 2147483647 h 136"/>
                <a:gd name="T26" fmla="*/ 2147483647 w 169"/>
                <a:gd name="T27" fmla="*/ 2147483647 h 136"/>
                <a:gd name="T28" fmla="*/ 2147483647 w 169"/>
                <a:gd name="T29" fmla="*/ 0 h 136"/>
                <a:gd name="T30" fmla="*/ 2147483647 w 169"/>
                <a:gd name="T31" fmla="*/ 2147483647 h 136"/>
                <a:gd name="T32" fmla="*/ 2147483647 w 169"/>
                <a:gd name="T33" fmla="*/ 2147483647 h 136"/>
                <a:gd name="T34" fmla="*/ 2147483647 w 169"/>
                <a:gd name="T35" fmla="*/ 2147483647 h 136"/>
                <a:gd name="T36" fmla="*/ 2147483647 w 169"/>
                <a:gd name="T37" fmla="*/ 2147483647 h 136"/>
                <a:gd name="T38" fmla="*/ 2147483647 w 169"/>
                <a:gd name="T39" fmla="*/ 2147483647 h 136"/>
                <a:gd name="T40" fmla="*/ 2147483647 w 169"/>
                <a:gd name="T41" fmla="*/ 2147483647 h 136"/>
                <a:gd name="T42" fmla="*/ 2147483647 w 169"/>
                <a:gd name="T43" fmla="*/ 2147483647 h 136"/>
                <a:gd name="T44" fmla="*/ 2147483647 w 169"/>
                <a:gd name="T45" fmla="*/ 2147483647 h 136"/>
                <a:gd name="T46" fmla="*/ 2147483647 w 169"/>
                <a:gd name="T47" fmla="*/ 2147483647 h 136"/>
                <a:gd name="T48" fmla="*/ 2147483647 w 169"/>
                <a:gd name="T49" fmla="*/ 2147483647 h 136"/>
                <a:gd name="T50" fmla="*/ 2147483647 w 169"/>
                <a:gd name="T51" fmla="*/ 2147483647 h 136"/>
                <a:gd name="T52" fmla="*/ 2147483647 w 169"/>
                <a:gd name="T53" fmla="*/ 2147483647 h 136"/>
                <a:gd name="T54" fmla="*/ 2147483647 w 169"/>
                <a:gd name="T55" fmla="*/ 2147483647 h 136"/>
                <a:gd name="T56" fmla="*/ 2147483647 w 169"/>
                <a:gd name="T57" fmla="*/ 2147483647 h 136"/>
                <a:gd name="T58" fmla="*/ 2147483647 w 169"/>
                <a:gd name="T59" fmla="*/ 2147483647 h 136"/>
                <a:gd name="T60" fmla="*/ 2147483647 w 169"/>
                <a:gd name="T61" fmla="*/ 2147483647 h 136"/>
                <a:gd name="T62" fmla="*/ 2147483647 w 169"/>
                <a:gd name="T63" fmla="*/ 2147483647 h 136"/>
                <a:gd name="T64" fmla="*/ 2147483647 w 169"/>
                <a:gd name="T65" fmla="*/ 2147483647 h 136"/>
                <a:gd name="T66" fmla="*/ 2147483647 w 169"/>
                <a:gd name="T67" fmla="*/ 2147483647 h 136"/>
                <a:gd name="T68" fmla="*/ 2147483647 w 169"/>
                <a:gd name="T69" fmla="*/ 2147483647 h 136"/>
                <a:gd name="T70" fmla="*/ 2147483647 w 169"/>
                <a:gd name="T71" fmla="*/ 2147483647 h 136"/>
                <a:gd name="T72" fmla="*/ 2147483647 w 169"/>
                <a:gd name="T73" fmla="*/ 2147483647 h 136"/>
                <a:gd name="T74" fmla="*/ 2147483647 w 169"/>
                <a:gd name="T75" fmla="*/ 2147483647 h 136"/>
                <a:gd name="T76" fmla="*/ 2147483647 w 169"/>
                <a:gd name="T77" fmla="*/ 2147483647 h 136"/>
                <a:gd name="T78" fmla="*/ 2147483647 w 169"/>
                <a:gd name="T79" fmla="*/ 2147483647 h 136"/>
                <a:gd name="T80" fmla="*/ 2147483647 w 169"/>
                <a:gd name="T81" fmla="*/ 2147483647 h 136"/>
                <a:gd name="T82" fmla="*/ 2147483647 w 169"/>
                <a:gd name="T83" fmla="*/ 2147483647 h 1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9"/>
                <a:gd name="T127" fmla="*/ 0 h 136"/>
                <a:gd name="T128" fmla="*/ 169 w 169"/>
                <a:gd name="T129" fmla="*/ 136 h 1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9" h="136">
                  <a:moveTo>
                    <a:pt x="4" y="65"/>
                  </a:moveTo>
                  <a:lnTo>
                    <a:pt x="0" y="65"/>
                  </a:lnTo>
                  <a:lnTo>
                    <a:pt x="0" y="62"/>
                  </a:lnTo>
                  <a:lnTo>
                    <a:pt x="11" y="62"/>
                  </a:lnTo>
                  <a:lnTo>
                    <a:pt x="11" y="51"/>
                  </a:lnTo>
                  <a:lnTo>
                    <a:pt x="26" y="37"/>
                  </a:lnTo>
                  <a:lnTo>
                    <a:pt x="30" y="37"/>
                  </a:lnTo>
                  <a:lnTo>
                    <a:pt x="36" y="33"/>
                  </a:lnTo>
                  <a:lnTo>
                    <a:pt x="54" y="33"/>
                  </a:lnTo>
                  <a:lnTo>
                    <a:pt x="47" y="43"/>
                  </a:lnTo>
                  <a:lnTo>
                    <a:pt x="52" y="45"/>
                  </a:lnTo>
                  <a:lnTo>
                    <a:pt x="56" y="59"/>
                  </a:lnTo>
                  <a:lnTo>
                    <a:pt x="67" y="62"/>
                  </a:lnTo>
                  <a:lnTo>
                    <a:pt x="68" y="50"/>
                  </a:lnTo>
                  <a:lnTo>
                    <a:pt x="71" y="46"/>
                  </a:lnTo>
                  <a:lnTo>
                    <a:pt x="68" y="39"/>
                  </a:lnTo>
                  <a:lnTo>
                    <a:pt x="73" y="37"/>
                  </a:lnTo>
                  <a:lnTo>
                    <a:pt x="62" y="17"/>
                  </a:lnTo>
                  <a:lnTo>
                    <a:pt x="60" y="11"/>
                  </a:lnTo>
                  <a:lnTo>
                    <a:pt x="64" y="6"/>
                  </a:lnTo>
                  <a:lnTo>
                    <a:pt x="73" y="6"/>
                  </a:lnTo>
                  <a:lnTo>
                    <a:pt x="80" y="16"/>
                  </a:lnTo>
                  <a:lnTo>
                    <a:pt x="80" y="29"/>
                  </a:lnTo>
                  <a:lnTo>
                    <a:pt x="84" y="30"/>
                  </a:lnTo>
                  <a:lnTo>
                    <a:pt x="90" y="20"/>
                  </a:lnTo>
                  <a:lnTo>
                    <a:pt x="95" y="15"/>
                  </a:lnTo>
                  <a:lnTo>
                    <a:pt x="106" y="17"/>
                  </a:lnTo>
                  <a:lnTo>
                    <a:pt x="111" y="13"/>
                  </a:lnTo>
                  <a:lnTo>
                    <a:pt x="112" y="8"/>
                  </a:lnTo>
                  <a:lnTo>
                    <a:pt x="107" y="0"/>
                  </a:lnTo>
                  <a:lnTo>
                    <a:pt x="114" y="4"/>
                  </a:lnTo>
                  <a:lnTo>
                    <a:pt x="117" y="3"/>
                  </a:lnTo>
                  <a:lnTo>
                    <a:pt x="124" y="4"/>
                  </a:lnTo>
                  <a:lnTo>
                    <a:pt x="124" y="20"/>
                  </a:lnTo>
                  <a:lnTo>
                    <a:pt x="128" y="24"/>
                  </a:lnTo>
                  <a:lnTo>
                    <a:pt x="138" y="8"/>
                  </a:lnTo>
                  <a:lnTo>
                    <a:pt x="147" y="6"/>
                  </a:lnTo>
                  <a:lnTo>
                    <a:pt x="150" y="12"/>
                  </a:lnTo>
                  <a:lnTo>
                    <a:pt x="147" y="26"/>
                  </a:lnTo>
                  <a:lnTo>
                    <a:pt x="146" y="29"/>
                  </a:lnTo>
                  <a:lnTo>
                    <a:pt x="146" y="36"/>
                  </a:lnTo>
                  <a:lnTo>
                    <a:pt x="149" y="36"/>
                  </a:lnTo>
                  <a:lnTo>
                    <a:pt x="149" y="42"/>
                  </a:lnTo>
                  <a:lnTo>
                    <a:pt x="169" y="43"/>
                  </a:lnTo>
                  <a:lnTo>
                    <a:pt x="160" y="59"/>
                  </a:lnTo>
                  <a:lnTo>
                    <a:pt x="150" y="59"/>
                  </a:lnTo>
                  <a:lnTo>
                    <a:pt x="129" y="47"/>
                  </a:lnTo>
                  <a:lnTo>
                    <a:pt x="121" y="49"/>
                  </a:lnTo>
                  <a:lnTo>
                    <a:pt x="119" y="59"/>
                  </a:lnTo>
                  <a:lnTo>
                    <a:pt x="137" y="63"/>
                  </a:lnTo>
                  <a:lnTo>
                    <a:pt x="141" y="68"/>
                  </a:lnTo>
                  <a:lnTo>
                    <a:pt x="141" y="77"/>
                  </a:lnTo>
                  <a:lnTo>
                    <a:pt x="130" y="76"/>
                  </a:lnTo>
                  <a:lnTo>
                    <a:pt x="129" y="67"/>
                  </a:lnTo>
                  <a:lnTo>
                    <a:pt x="125" y="68"/>
                  </a:lnTo>
                  <a:lnTo>
                    <a:pt x="120" y="73"/>
                  </a:lnTo>
                  <a:lnTo>
                    <a:pt x="108" y="76"/>
                  </a:lnTo>
                  <a:lnTo>
                    <a:pt x="111" y="76"/>
                  </a:lnTo>
                  <a:lnTo>
                    <a:pt x="115" y="81"/>
                  </a:lnTo>
                  <a:lnTo>
                    <a:pt x="110" y="80"/>
                  </a:lnTo>
                  <a:lnTo>
                    <a:pt x="97" y="85"/>
                  </a:lnTo>
                  <a:lnTo>
                    <a:pt x="85" y="99"/>
                  </a:lnTo>
                  <a:lnTo>
                    <a:pt x="77" y="101"/>
                  </a:lnTo>
                  <a:lnTo>
                    <a:pt x="75" y="104"/>
                  </a:lnTo>
                  <a:lnTo>
                    <a:pt x="76" y="110"/>
                  </a:lnTo>
                  <a:lnTo>
                    <a:pt x="76" y="119"/>
                  </a:lnTo>
                  <a:lnTo>
                    <a:pt x="69" y="127"/>
                  </a:lnTo>
                  <a:lnTo>
                    <a:pt x="47" y="136"/>
                  </a:lnTo>
                  <a:lnTo>
                    <a:pt x="52" y="124"/>
                  </a:lnTo>
                  <a:lnTo>
                    <a:pt x="60" y="116"/>
                  </a:lnTo>
                  <a:lnTo>
                    <a:pt x="59" y="111"/>
                  </a:lnTo>
                  <a:lnTo>
                    <a:pt x="50" y="107"/>
                  </a:lnTo>
                  <a:lnTo>
                    <a:pt x="49" y="101"/>
                  </a:lnTo>
                  <a:lnTo>
                    <a:pt x="51" y="95"/>
                  </a:lnTo>
                  <a:lnTo>
                    <a:pt x="45" y="90"/>
                  </a:lnTo>
                  <a:lnTo>
                    <a:pt x="36" y="88"/>
                  </a:lnTo>
                  <a:lnTo>
                    <a:pt x="32" y="90"/>
                  </a:lnTo>
                  <a:lnTo>
                    <a:pt x="33" y="93"/>
                  </a:lnTo>
                  <a:lnTo>
                    <a:pt x="41" y="95"/>
                  </a:lnTo>
                  <a:lnTo>
                    <a:pt x="41" y="116"/>
                  </a:lnTo>
                  <a:lnTo>
                    <a:pt x="33" y="121"/>
                  </a:lnTo>
                  <a:lnTo>
                    <a:pt x="21" y="112"/>
                  </a:lnTo>
                  <a:lnTo>
                    <a:pt x="16" y="77"/>
                  </a:lnTo>
                  <a:lnTo>
                    <a:pt x="8" y="73"/>
                  </a:lnTo>
                  <a:lnTo>
                    <a:pt x="4" y="65"/>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46" name="Freeform 585">
              <a:extLst>
                <a:ext uri="{FF2B5EF4-FFF2-40B4-BE49-F238E27FC236}">
                  <a16:creationId xmlns:a16="http://schemas.microsoft.com/office/drawing/2014/main" id="{D256B1A8-32A9-430B-A270-10ACEB317F5F}"/>
                </a:ext>
              </a:extLst>
            </p:cNvPr>
            <p:cNvSpPr>
              <a:spLocks/>
            </p:cNvSpPr>
            <p:nvPr/>
          </p:nvSpPr>
          <p:spPr bwMode="auto">
            <a:xfrm>
              <a:off x="2002743" y="5908251"/>
              <a:ext cx="40200" cy="29102"/>
            </a:xfrm>
            <a:custGeom>
              <a:avLst/>
              <a:gdLst>
                <a:gd name="T0" fmla="*/ 0 w 100"/>
                <a:gd name="T1" fmla="*/ 2147483647 h 71"/>
                <a:gd name="T2" fmla="*/ 2147483647 w 100"/>
                <a:gd name="T3" fmla="*/ 2147483647 h 71"/>
                <a:gd name="T4" fmla="*/ 2147483647 w 100"/>
                <a:gd name="T5" fmla="*/ 2147483647 h 71"/>
                <a:gd name="T6" fmla="*/ 2147483647 w 100"/>
                <a:gd name="T7" fmla="*/ 2147483647 h 71"/>
                <a:gd name="T8" fmla="*/ 2147483647 w 100"/>
                <a:gd name="T9" fmla="*/ 2147483647 h 71"/>
                <a:gd name="T10" fmla="*/ 2147483647 w 100"/>
                <a:gd name="T11" fmla="*/ 2147483647 h 71"/>
                <a:gd name="T12" fmla="*/ 2147483647 w 100"/>
                <a:gd name="T13" fmla="*/ 2147483647 h 71"/>
                <a:gd name="T14" fmla="*/ 2147483647 w 100"/>
                <a:gd name="T15" fmla="*/ 0 h 71"/>
                <a:gd name="T16" fmla="*/ 2147483647 w 100"/>
                <a:gd name="T17" fmla="*/ 2147483647 h 71"/>
                <a:gd name="T18" fmla="*/ 2147483647 w 100"/>
                <a:gd name="T19" fmla="*/ 2147483647 h 71"/>
                <a:gd name="T20" fmla="*/ 2147483647 w 100"/>
                <a:gd name="T21" fmla="*/ 2147483647 h 71"/>
                <a:gd name="T22" fmla="*/ 2147483647 w 100"/>
                <a:gd name="T23" fmla="*/ 2147483647 h 71"/>
                <a:gd name="T24" fmla="*/ 2147483647 w 100"/>
                <a:gd name="T25" fmla="*/ 2147483647 h 71"/>
                <a:gd name="T26" fmla="*/ 2147483647 w 100"/>
                <a:gd name="T27" fmla="*/ 2147483647 h 71"/>
                <a:gd name="T28" fmla="*/ 2147483647 w 100"/>
                <a:gd name="T29" fmla="*/ 2147483647 h 71"/>
                <a:gd name="T30" fmla="*/ 0 w 100"/>
                <a:gd name="T31" fmla="*/ 2147483647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0"/>
                <a:gd name="T49" fmla="*/ 0 h 71"/>
                <a:gd name="T50" fmla="*/ 100 w 100"/>
                <a:gd name="T51" fmla="*/ 71 h 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0" h="71">
                  <a:moveTo>
                    <a:pt x="0" y="69"/>
                  </a:moveTo>
                  <a:lnTo>
                    <a:pt x="2" y="61"/>
                  </a:lnTo>
                  <a:lnTo>
                    <a:pt x="14" y="54"/>
                  </a:lnTo>
                  <a:lnTo>
                    <a:pt x="40" y="21"/>
                  </a:lnTo>
                  <a:lnTo>
                    <a:pt x="49" y="18"/>
                  </a:lnTo>
                  <a:lnTo>
                    <a:pt x="63" y="19"/>
                  </a:lnTo>
                  <a:lnTo>
                    <a:pt x="68" y="4"/>
                  </a:lnTo>
                  <a:lnTo>
                    <a:pt x="93" y="0"/>
                  </a:lnTo>
                  <a:lnTo>
                    <a:pt x="100" y="4"/>
                  </a:lnTo>
                  <a:lnTo>
                    <a:pt x="100" y="13"/>
                  </a:lnTo>
                  <a:lnTo>
                    <a:pt x="96" y="22"/>
                  </a:lnTo>
                  <a:lnTo>
                    <a:pt x="72" y="28"/>
                  </a:lnTo>
                  <a:lnTo>
                    <a:pt x="18" y="66"/>
                  </a:lnTo>
                  <a:lnTo>
                    <a:pt x="11" y="66"/>
                  </a:lnTo>
                  <a:lnTo>
                    <a:pt x="2" y="71"/>
                  </a:lnTo>
                  <a:lnTo>
                    <a:pt x="0" y="69"/>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47" name="Freeform 587">
              <a:extLst>
                <a:ext uri="{FF2B5EF4-FFF2-40B4-BE49-F238E27FC236}">
                  <a16:creationId xmlns:a16="http://schemas.microsoft.com/office/drawing/2014/main" id="{0220855C-6499-4ED3-BBD0-91468E17AFF5}"/>
                </a:ext>
              </a:extLst>
            </p:cNvPr>
            <p:cNvSpPr>
              <a:spLocks/>
            </p:cNvSpPr>
            <p:nvPr/>
          </p:nvSpPr>
          <p:spPr bwMode="auto">
            <a:xfrm>
              <a:off x="2046160" y="5895317"/>
              <a:ext cx="43415" cy="27486"/>
            </a:xfrm>
            <a:custGeom>
              <a:avLst/>
              <a:gdLst>
                <a:gd name="T0" fmla="*/ 2147483647 w 109"/>
                <a:gd name="T1" fmla="*/ 2147483647 h 68"/>
                <a:gd name="T2" fmla="*/ 0 w 109"/>
                <a:gd name="T3" fmla="*/ 2147483647 h 68"/>
                <a:gd name="T4" fmla="*/ 2147483647 w 109"/>
                <a:gd name="T5" fmla="*/ 2147483647 h 68"/>
                <a:gd name="T6" fmla="*/ 2147483647 w 109"/>
                <a:gd name="T7" fmla="*/ 2147483647 h 68"/>
                <a:gd name="T8" fmla="*/ 2147483647 w 109"/>
                <a:gd name="T9" fmla="*/ 2147483647 h 68"/>
                <a:gd name="T10" fmla="*/ 2147483647 w 109"/>
                <a:gd name="T11" fmla="*/ 2147483647 h 68"/>
                <a:gd name="T12" fmla="*/ 2147483647 w 109"/>
                <a:gd name="T13" fmla="*/ 2147483647 h 68"/>
                <a:gd name="T14" fmla="*/ 2147483647 w 109"/>
                <a:gd name="T15" fmla="*/ 2147483647 h 68"/>
                <a:gd name="T16" fmla="*/ 2147483647 w 109"/>
                <a:gd name="T17" fmla="*/ 2147483647 h 68"/>
                <a:gd name="T18" fmla="*/ 2147483647 w 109"/>
                <a:gd name="T19" fmla="*/ 2147483647 h 68"/>
                <a:gd name="T20" fmla="*/ 2147483647 w 109"/>
                <a:gd name="T21" fmla="*/ 2147483647 h 68"/>
                <a:gd name="T22" fmla="*/ 2147483647 w 109"/>
                <a:gd name="T23" fmla="*/ 2147483647 h 68"/>
                <a:gd name="T24" fmla="*/ 2147483647 w 109"/>
                <a:gd name="T25" fmla="*/ 2147483647 h 68"/>
                <a:gd name="T26" fmla="*/ 2147483647 w 109"/>
                <a:gd name="T27" fmla="*/ 0 h 68"/>
                <a:gd name="T28" fmla="*/ 2147483647 w 109"/>
                <a:gd name="T29" fmla="*/ 0 h 68"/>
                <a:gd name="T30" fmla="*/ 2147483647 w 109"/>
                <a:gd name="T31" fmla="*/ 2147483647 h 68"/>
                <a:gd name="T32" fmla="*/ 2147483647 w 109"/>
                <a:gd name="T33" fmla="*/ 2147483647 h 68"/>
                <a:gd name="T34" fmla="*/ 2147483647 w 109"/>
                <a:gd name="T35" fmla="*/ 2147483647 h 68"/>
                <a:gd name="T36" fmla="*/ 2147483647 w 109"/>
                <a:gd name="T37" fmla="*/ 2147483647 h 68"/>
                <a:gd name="T38" fmla="*/ 2147483647 w 109"/>
                <a:gd name="T39" fmla="*/ 2147483647 h 68"/>
                <a:gd name="T40" fmla="*/ 2147483647 w 109"/>
                <a:gd name="T41" fmla="*/ 2147483647 h 68"/>
                <a:gd name="T42" fmla="*/ 2147483647 w 109"/>
                <a:gd name="T43" fmla="*/ 2147483647 h 68"/>
                <a:gd name="T44" fmla="*/ 2147483647 w 109"/>
                <a:gd name="T45" fmla="*/ 2147483647 h 68"/>
                <a:gd name="T46" fmla="*/ 2147483647 w 109"/>
                <a:gd name="T47" fmla="*/ 2147483647 h 68"/>
                <a:gd name="T48" fmla="*/ 2147483647 w 109"/>
                <a:gd name="T49" fmla="*/ 2147483647 h 68"/>
                <a:gd name="T50" fmla="*/ 2147483647 w 109"/>
                <a:gd name="T51" fmla="*/ 2147483647 h 68"/>
                <a:gd name="T52" fmla="*/ 2147483647 w 109"/>
                <a:gd name="T53" fmla="*/ 2147483647 h 68"/>
                <a:gd name="T54" fmla="*/ 2147483647 w 109"/>
                <a:gd name="T55" fmla="*/ 2147483647 h 68"/>
                <a:gd name="T56" fmla="*/ 2147483647 w 109"/>
                <a:gd name="T57" fmla="*/ 2147483647 h 68"/>
                <a:gd name="T58" fmla="*/ 2147483647 w 109"/>
                <a:gd name="T59" fmla="*/ 2147483647 h 68"/>
                <a:gd name="T60" fmla="*/ 2147483647 w 109"/>
                <a:gd name="T61" fmla="*/ 214748364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9"/>
                <a:gd name="T94" fmla="*/ 0 h 68"/>
                <a:gd name="T95" fmla="*/ 109 w 109"/>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9" h="68">
                  <a:moveTo>
                    <a:pt x="4" y="66"/>
                  </a:moveTo>
                  <a:lnTo>
                    <a:pt x="0" y="58"/>
                  </a:lnTo>
                  <a:lnTo>
                    <a:pt x="1" y="57"/>
                  </a:lnTo>
                  <a:lnTo>
                    <a:pt x="31" y="55"/>
                  </a:lnTo>
                  <a:lnTo>
                    <a:pt x="41" y="49"/>
                  </a:lnTo>
                  <a:lnTo>
                    <a:pt x="47" y="38"/>
                  </a:lnTo>
                  <a:lnTo>
                    <a:pt x="56" y="27"/>
                  </a:lnTo>
                  <a:lnTo>
                    <a:pt x="62" y="35"/>
                  </a:lnTo>
                  <a:lnTo>
                    <a:pt x="69" y="30"/>
                  </a:lnTo>
                  <a:lnTo>
                    <a:pt x="66" y="23"/>
                  </a:lnTo>
                  <a:lnTo>
                    <a:pt x="58" y="22"/>
                  </a:lnTo>
                  <a:lnTo>
                    <a:pt x="54" y="9"/>
                  </a:lnTo>
                  <a:lnTo>
                    <a:pt x="57" y="3"/>
                  </a:lnTo>
                  <a:lnTo>
                    <a:pt x="66" y="0"/>
                  </a:lnTo>
                  <a:lnTo>
                    <a:pt x="76" y="0"/>
                  </a:lnTo>
                  <a:lnTo>
                    <a:pt x="83" y="5"/>
                  </a:lnTo>
                  <a:lnTo>
                    <a:pt x="87" y="16"/>
                  </a:lnTo>
                  <a:lnTo>
                    <a:pt x="101" y="1"/>
                  </a:lnTo>
                  <a:lnTo>
                    <a:pt x="105" y="4"/>
                  </a:lnTo>
                  <a:lnTo>
                    <a:pt x="109" y="10"/>
                  </a:lnTo>
                  <a:lnTo>
                    <a:pt x="104" y="19"/>
                  </a:lnTo>
                  <a:lnTo>
                    <a:pt x="92" y="26"/>
                  </a:lnTo>
                  <a:lnTo>
                    <a:pt x="88" y="34"/>
                  </a:lnTo>
                  <a:lnTo>
                    <a:pt x="96" y="30"/>
                  </a:lnTo>
                  <a:lnTo>
                    <a:pt x="96" y="40"/>
                  </a:lnTo>
                  <a:lnTo>
                    <a:pt x="88" y="45"/>
                  </a:lnTo>
                  <a:lnTo>
                    <a:pt x="71" y="51"/>
                  </a:lnTo>
                  <a:lnTo>
                    <a:pt x="66" y="57"/>
                  </a:lnTo>
                  <a:lnTo>
                    <a:pt x="54" y="57"/>
                  </a:lnTo>
                  <a:lnTo>
                    <a:pt x="32" y="68"/>
                  </a:lnTo>
                  <a:lnTo>
                    <a:pt x="4" y="66"/>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48" name="Freeform 591">
              <a:extLst>
                <a:ext uri="{FF2B5EF4-FFF2-40B4-BE49-F238E27FC236}">
                  <a16:creationId xmlns:a16="http://schemas.microsoft.com/office/drawing/2014/main" id="{14CEE228-2F17-465A-A0F5-99DFB3317526}"/>
                </a:ext>
              </a:extLst>
            </p:cNvPr>
            <p:cNvSpPr>
              <a:spLocks/>
            </p:cNvSpPr>
            <p:nvPr/>
          </p:nvSpPr>
          <p:spPr bwMode="auto">
            <a:xfrm>
              <a:off x="2132991" y="5858131"/>
              <a:ext cx="48239" cy="29102"/>
            </a:xfrm>
            <a:custGeom>
              <a:avLst/>
              <a:gdLst>
                <a:gd name="T0" fmla="*/ 0 w 118"/>
                <a:gd name="T1" fmla="*/ 2147483647 h 73"/>
                <a:gd name="T2" fmla="*/ 2147483647 w 118"/>
                <a:gd name="T3" fmla="*/ 2147483647 h 73"/>
                <a:gd name="T4" fmla="*/ 2147483647 w 118"/>
                <a:gd name="T5" fmla="*/ 2147483647 h 73"/>
                <a:gd name="T6" fmla="*/ 2147483647 w 118"/>
                <a:gd name="T7" fmla="*/ 2147483647 h 73"/>
                <a:gd name="T8" fmla="*/ 2147483647 w 118"/>
                <a:gd name="T9" fmla="*/ 2147483647 h 73"/>
                <a:gd name="T10" fmla="*/ 2147483647 w 118"/>
                <a:gd name="T11" fmla="*/ 0 h 73"/>
                <a:gd name="T12" fmla="*/ 2147483647 w 118"/>
                <a:gd name="T13" fmla="*/ 2147483647 h 73"/>
                <a:gd name="T14" fmla="*/ 2147483647 w 118"/>
                <a:gd name="T15" fmla="*/ 2147483647 h 73"/>
                <a:gd name="T16" fmla="*/ 2147483647 w 118"/>
                <a:gd name="T17" fmla="*/ 2147483647 h 73"/>
                <a:gd name="T18" fmla="*/ 2147483647 w 118"/>
                <a:gd name="T19" fmla="*/ 2147483647 h 73"/>
                <a:gd name="T20" fmla="*/ 2147483647 w 118"/>
                <a:gd name="T21" fmla="*/ 2147483647 h 73"/>
                <a:gd name="T22" fmla="*/ 2147483647 w 118"/>
                <a:gd name="T23" fmla="*/ 2147483647 h 73"/>
                <a:gd name="T24" fmla="*/ 2147483647 w 118"/>
                <a:gd name="T25" fmla="*/ 2147483647 h 73"/>
                <a:gd name="T26" fmla="*/ 2147483647 w 118"/>
                <a:gd name="T27" fmla="*/ 2147483647 h 73"/>
                <a:gd name="T28" fmla="*/ 2147483647 w 118"/>
                <a:gd name="T29" fmla="*/ 2147483647 h 73"/>
                <a:gd name="T30" fmla="*/ 2147483647 w 118"/>
                <a:gd name="T31" fmla="*/ 2147483647 h 73"/>
                <a:gd name="T32" fmla="*/ 2147483647 w 118"/>
                <a:gd name="T33" fmla="*/ 2147483647 h 73"/>
                <a:gd name="T34" fmla="*/ 2147483647 w 118"/>
                <a:gd name="T35" fmla="*/ 2147483647 h 73"/>
                <a:gd name="T36" fmla="*/ 2147483647 w 118"/>
                <a:gd name="T37" fmla="*/ 2147483647 h 73"/>
                <a:gd name="T38" fmla="*/ 0 w 118"/>
                <a:gd name="T39" fmla="*/ 2147483647 h 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73"/>
                <a:gd name="T62" fmla="*/ 118 w 118"/>
                <a:gd name="T63" fmla="*/ 73 h 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73">
                  <a:moveTo>
                    <a:pt x="0" y="40"/>
                  </a:moveTo>
                  <a:lnTo>
                    <a:pt x="27" y="22"/>
                  </a:lnTo>
                  <a:lnTo>
                    <a:pt x="36" y="6"/>
                  </a:lnTo>
                  <a:lnTo>
                    <a:pt x="53" y="12"/>
                  </a:lnTo>
                  <a:lnTo>
                    <a:pt x="67" y="10"/>
                  </a:lnTo>
                  <a:lnTo>
                    <a:pt x="90" y="0"/>
                  </a:lnTo>
                  <a:lnTo>
                    <a:pt x="99" y="4"/>
                  </a:lnTo>
                  <a:lnTo>
                    <a:pt x="101" y="30"/>
                  </a:lnTo>
                  <a:lnTo>
                    <a:pt x="110" y="39"/>
                  </a:lnTo>
                  <a:lnTo>
                    <a:pt x="116" y="40"/>
                  </a:lnTo>
                  <a:lnTo>
                    <a:pt x="118" y="43"/>
                  </a:lnTo>
                  <a:lnTo>
                    <a:pt x="118" y="48"/>
                  </a:lnTo>
                  <a:lnTo>
                    <a:pt x="116" y="51"/>
                  </a:lnTo>
                  <a:lnTo>
                    <a:pt x="106" y="45"/>
                  </a:lnTo>
                  <a:lnTo>
                    <a:pt x="97" y="51"/>
                  </a:lnTo>
                  <a:lnTo>
                    <a:pt x="83" y="53"/>
                  </a:lnTo>
                  <a:lnTo>
                    <a:pt x="53" y="48"/>
                  </a:lnTo>
                  <a:lnTo>
                    <a:pt x="18" y="73"/>
                  </a:lnTo>
                  <a:lnTo>
                    <a:pt x="5" y="58"/>
                  </a:lnTo>
                  <a:lnTo>
                    <a:pt x="0" y="4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49" name="Freeform 622">
              <a:extLst>
                <a:ext uri="{FF2B5EF4-FFF2-40B4-BE49-F238E27FC236}">
                  <a16:creationId xmlns:a16="http://schemas.microsoft.com/office/drawing/2014/main" id="{81CBC2D4-4EDB-4155-B4B0-99CDF08DE266}"/>
                </a:ext>
              </a:extLst>
            </p:cNvPr>
            <p:cNvSpPr>
              <a:spLocks/>
            </p:cNvSpPr>
            <p:nvPr/>
          </p:nvSpPr>
          <p:spPr bwMode="auto">
            <a:xfrm>
              <a:off x="2152286" y="5566440"/>
              <a:ext cx="24119" cy="24252"/>
            </a:xfrm>
            <a:custGeom>
              <a:avLst/>
              <a:gdLst>
                <a:gd name="T0" fmla="*/ 0 w 63"/>
                <a:gd name="T1" fmla="*/ 2147483647 h 59"/>
                <a:gd name="T2" fmla="*/ 2147483647 w 63"/>
                <a:gd name="T3" fmla="*/ 2147483647 h 59"/>
                <a:gd name="T4" fmla="*/ 2147483647 w 63"/>
                <a:gd name="T5" fmla="*/ 2147483647 h 59"/>
                <a:gd name="T6" fmla="*/ 2147483647 w 63"/>
                <a:gd name="T7" fmla="*/ 0 h 59"/>
                <a:gd name="T8" fmla="*/ 2147483647 w 63"/>
                <a:gd name="T9" fmla="*/ 2147483647 h 59"/>
                <a:gd name="T10" fmla="*/ 2147483647 w 63"/>
                <a:gd name="T11" fmla="*/ 2147483647 h 59"/>
                <a:gd name="T12" fmla="*/ 2147483647 w 63"/>
                <a:gd name="T13" fmla="*/ 2147483647 h 59"/>
                <a:gd name="T14" fmla="*/ 2147483647 w 63"/>
                <a:gd name="T15" fmla="*/ 2147483647 h 59"/>
                <a:gd name="T16" fmla="*/ 2147483647 w 63"/>
                <a:gd name="T17" fmla="*/ 2147483647 h 59"/>
                <a:gd name="T18" fmla="*/ 2147483647 w 63"/>
                <a:gd name="T19" fmla="*/ 2147483647 h 59"/>
                <a:gd name="T20" fmla="*/ 2147483647 w 63"/>
                <a:gd name="T21" fmla="*/ 2147483647 h 59"/>
                <a:gd name="T22" fmla="*/ 0 w 63"/>
                <a:gd name="T23" fmla="*/ 2147483647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59"/>
                <a:gd name="T38" fmla="*/ 63 w 63"/>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59">
                  <a:moveTo>
                    <a:pt x="0" y="18"/>
                  </a:moveTo>
                  <a:lnTo>
                    <a:pt x="2" y="14"/>
                  </a:lnTo>
                  <a:lnTo>
                    <a:pt x="22" y="5"/>
                  </a:lnTo>
                  <a:lnTo>
                    <a:pt x="26" y="0"/>
                  </a:lnTo>
                  <a:lnTo>
                    <a:pt x="59" y="17"/>
                  </a:lnTo>
                  <a:lnTo>
                    <a:pt x="63" y="27"/>
                  </a:lnTo>
                  <a:lnTo>
                    <a:pt x="61" y="34"/>
                  </a:lnTo>
                  <a:lnTo>
                    <a:pt x="33" y="59"/>
                  </a:lnTo>
                  <a:lnTo>
                    <a:pt x="28" y="48"/>
                  </a:lnTo>
                  <a:lnTo>
                    <a:pt x="25" y="33"/>
                  </a:lnTo>
                  <a:lnTo>
                    <a:pt x="11" y="22"/>
                  </a:lnTo>
                  <a:lnTo>
                    <a:pt x="0" y="18"/>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50" name="Freeform 620">
              <a:extLst>
                <a:ext uri="{FF2B5EF4-FFF2-40B4-BE49-F238E27FC236}">
                  <a16:creationId xmlns:a16="http://schemas.microsoft.com/office/drawing/2014/main" id="{C3AB690C-3C60-4B12-BEE7-30C4AD51482E}"/>
                </a:ext>
              </a:extLst>
            </p:cNvPr>
            <p:cNvSpPr>
              <a:spLocks/>
            </p:cNvSpPr>
            <p:nvPr/>
          </p:nvSpPr>
          <p:spPr bwMode="auto">
            <a:xfrm>
              <a:off x="2096005" y="5582604"/>
              <a:ext cx="45024" cy="29102"/>
            </a:xfrm>
            <a:custGeom>
              <a:avLst/>
              <a:gdLst>
                <a:gd name="T0" fmla="*/ 2147483647 w 110"/>
                <a:gd name="T1" fmla="*/ 2147483647 h 73"/>
                <a:gd name="T2" fmla="*/ 2147483647 w 110"/>
                <a:gd name="T3" fmla="*/ 2147483647 h 73"/>
                <a:gd name="T4" fmla="*/ 2147483647 w 110"/>
                <a:gd name="T5" fmla="*/ 0 h 73"/>
                <a:gd name="T6" fmla="*/ 2147483647 w 110"/>
                <a:gd name="T7" fmla="*/ 2147483647 h 73"/>
                <a:gd name="T8" fmla="*/ 2147483647 w 110"/>
                <a:gd name="T9" fmla="*/ 2147483647 h 73"/>
                <a:gd name="T10" fmla="*/ 2147483647 w 110"/>
                <a:gd name="T11" fmla="*/ 2147483647 h 73"/>
                <a:gd name="T12" fmla="*/ 2147483647 w 110"/>
                <a:gd name="T13" fmla="*/ 2147483647 h 73"/>
                <a:gd name="T14" fmla="*/ 2147483647 w 110"/>
                <a:gd name="T15" fmla="*/ 2147483647 h 73"/>
                <a:gd name="T16" fmla="*/ 2147483647 w 110"/>
                <a:gd name="T17" fmla="*/ 2147483647 h 73"/>
                <a:gd name="T18" fmla="*/ 2147483647 w 110"/>
                <a:gd name="T19" fmla="*/ 2147483647 h 73"/>
                <a:gd name="T20" fmla="*/ 2147483647 w 110"/>
                <a:gd name="T21" fmla="*/ 2147483647 h 73"/>
                <a:gd name="T22" fmla="*/ 2147483647 w 110"/>
                <a:gd name="T23" fmla="*/ 2147483647 h 73"/>
                <a:gd name="T24" fmla="*/ 2147483647 w 110"/>
                <a:gd name="T25" fmla="*/ 2147483647 h 73"/>
                <a:gd name="T26" fmla="*/ 2147483647 w 110"/>
                <a:gd name="T27" fmla="*/ 2147483647 h 73"/>
                <a:gd name="T28" fmla="*/ 2147483647 w 110"/>
                <a:gd name="T29" fmla="*/ 2147483647 h 73"/>
                <a:gd name="T30" fmla="*/ 2147483647 w 110"/>
                <a:gd name="T31" fmla="*/ 2147483647 h 73"/>
                <a:gd name="T32" fmla="*/ 2147483647 w 110"/>
                <a:gd name="T33" fmla="*/ 2147483647 h 73"/>
                <a:gd name="T34" fmla="*/ 2147483647 w 110"/>
                <a:gd name="T35" fmla="*/ 2147483647 h 73"/>
                <a:gd name="T36" fmla="*/ 2147483647 w 110"/>
                <a:gd name="T37" fmla="*/ 2147483647 h 73"/>
                <a:gd name="T38" fmla="*/ 2147483647 w 110"/>
                <a:gd name="T39" fmla="*/ 2147483647 h 73"/>
                <a:gd name="T40" fmla="*/ 2147483647 w 110"/>
                <a:gd name="T41" fmla="*/ 2147483647 h 73"/>
                <a:gd name="T42" fmla="*/ 2147483647 w 110"/>
                <a:gd name="T43" fmla="*/ 2147483647 h 73"/>
                <a:gd name="T44" fmla="*/ 0 w 110"/>
                <a:gd name="T45" fmla="*/ 2147483647 h 73"/>
                <a:gd name="T46" fmla="*/ 2147483647 w 110"/>
                <a:gd name="T47" fmla="*/ 2147483647 h 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0"/>
                <a:gd name="T73" fmla="*/ 0 h 73"/>
                <a:gd name="T74" fmla="*/ 110 w 110"/>
                <a:gd name="T75" fmla="*/ 73 h 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0" h="73">
                  <a:moveTo>
                    <a:pt x="1" y="4"/>
                  </a:moveTo>
                  <a:lnTo>
                    <a:pt x="41" y="10"/>
                  </a:lnTo>
                  <a:lnTo>
                    <a:pt x="65" y="0"/>
                  </a:lnTo>
                  <a:lnTo>
                    <a:pt x="79" y="3"/>
                  </a:lnTo>
                  <a:lnTo>
                    <a:pt x="85" y="9"/>
                  </a:lnTo>
                  <a:lnTo>
                    <a:pt x="102" y="14"/>
                  </a:lnTo>
                  <a:lnTo>
                    <a:pt x="110" y="20"/>
                  </a:lnTo>
                  <a:lnTo>
                    <a:pt x="105" y="46"/>
                  </a:lnTo>
                  <a:lnTo>
                    <a:pt x="109" y="44"/>
                  </a:lnTo>
                  <a:lnTo>
                    <a:pt x="109" y="51"/>
                  </a:lnTo>
                  <a:lnTo>
                    <a:pt x="102" y="57"/>
                  </a:lnTo>
                  <a:lnTo>
                    <a:pt x="93" y="55"/>
                  </a:lnTo>
                  <a:lnTo>
                    <a:pt x="89" y="60"/>
                  </a:lnTo>
                  <a:lnTo>
                    <a:pt x="83" y="60"/>
                  </a:lnTo>
                  <a:lnTo>
                    <a:pt x="74" y="65"/>
                  </a:lnTo>
                  <a:lnTo>
                    <a:pt x="70" y="73"/>
                  </a:lnTo>
                  <a:lnTo>
                    <a:pt x="41" y="56"/>
                  </a:lnTo>
                  <a:lnTo>
                    <a:pt x="28" y="44"/>
                  </a:lnTo>
                  <a:lnTo>
                    <a:pt x="22" y="43"/>
                  </a:lnTo>
                  <a:lnTo>
                    <a:pt x="16" y="39"/>
                  </a:lnTo>
                  <a:lnTo>
                    <a:pt x="3" y="22"/>
                  </a:lnTo>
                  <a:lnTo>
                    <a:pt x="3" y="14"/>
                  </a:lnTo>
                  <a:lnTo>
                    <a:pt x="0" y="9"/>
                  </a:lnTo>
                  <a:lnTo>
                    <a:pt x="1" y="4"/>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51" name="Freeform 547">
              <a:extLst>
                <a:ext uri="{FF2B5EF4-FFF2-40B4-BE49-F238E27FC236}">
                  <a16:creationId xmlns:a16="http://schemas.microsoft.com/office/drawing/2014/main" id="{CDF77BDF-4CCA-4BB7-BEAF-E8EE1DD0CD50}"/>
                </a:ext>
              </a:extLst>
            </p:cNvPr>
            <p:cNvSpPr>
              <a:spLocks/>
            </p:cNvSpPr>
            <p:nvPr/>
          </p:nvSpPr>
          <p:spPr bwMode="auto">
            <a:xfrm>
              <a:off x="2052594" y="5410293"/>
              <a:ext cx="65927" cy="48502"/>
            </a:xfrm>
            <a:custGeom>
              <a:avLst/>
              <a:gdLst>
                <a:gd name="T0" fmla="*/ 2147483647 w 164"/>
                <a:gd name="T1" fmla="*/ 2147483647 h 118"/>
                <a:gd name="T2" fmla="*/ 2147483647 w 164"/>
                <a:gd name="T3" fmla="*/ 2147483647 h 118"/>
                <a:gd name="T4" fmla="*/ 2147483647 w 164"/>
                <a:gd name="T5" fmla="*/ 2147483647 h 118"/>
                <a:gd name="T6" fmla="*/ 2147483647 w 164"/>
                <a:gd name="T7" fmla="*/ 2147483647 h 118"/>
                <a:gd name="T8" fmla="*/ 2147483647 w 164"/>
                <a:gd name="T9" fmla="*/ 2147483647 h 118"/>
                <a:gd name="T10" fmla="*/ 2147483647 w 164"/>
                <a:gd name="T11" fmla="*/ 2147483647 h 118"/>
                <a:gd name="T12" fmla="*/ 2147483647 w 164"/>
                <a:gd name="T13" fmla="*/ 2147483647 h 118"/>
                <a:gd name="T14" fmla="*/ 2147483647 w 164"/>
                <a:gd name="T15" fmla="*/ 2147483647 h 118"/>
                <a:gd name="T16" fmla="*/ 2147483647 w 164"/>
                <a:gd name="T17" fmla="*/ 2147483647 h 118"/>
                <a:gd name="T18" fmla="*/ 2147483647 w 164"/>
                <a:gd name="T19" fmla="*/ 2147483647 h 118"/>
                <a:gd name="T20" fmla="*/ 2147483647 w 164"/>
                <a:gd name="T21" fmla="*/ 2147483647 h 118"/>
                <a:gd name="T22" fmla="*/ 0 w 164"/>
                <a:gd name="T23" fmla="*/ 2147483647 h 118"/>
                <a:gd name="T24" fmla="*/ 2147483647 w 164"/>
                <a:gd name="T25" fmla="*/ 2147483647 h 118"/>
                <a:gd name="T26" fmla="*/ 2147483647 w 164"/>
                <a:gd name="T27" fmla="*/ 0 h 118"/>
                <a:gd name="T28" fmla="*/ 2147483647 w 164"/>
                <a:gd name="T29" fmla="*/ 2147483647 h 118"/>
                <a:gd name="T30" fmla="*/ 2147483647 w 164"/>
                <a:gd name="T31" fmla="*/ 2147483647 h 118"/>
                <a:gd name="T32" fmla="*/ 2147483647 w 164"/>
                <a:gd name="T33" fmla="*/ 2147483647 h 118"/>
                <a:gd name="T34" fmla="*/ 2147483647 w 164"/>
                <a:gd name="T35" fmla="*/ 2147483647 h 118"/>
                <a:gd name="T36" fmla="*/ 2147483647 w 164"/>
                <a:gd name="T37" fmla="*/ 2147483647 h 118"/>
                <a:gd name="T38" fmla="*/ 2147483647 w 164"/>
                <a:gd name="T39" fmla="*/ 2147483647 h 118"/>
                <a:gd name="T40" fmla="*/ 2147483647 w 164"/>
                <a:gd name="T41" fmla="*/ 2147483647 h 118"/>
                <a:gd name="T42" fmla="*/ 2147483647 w 164"/>
                <a:gd name="T43" fmla="*/ 2147483647 h 118"/>
                <a:gd name="T44" fmla="*/ 2147483647 w 164"/>
                <a:gd name="T45" fmla="*/ 2147483647 h 118"/>
                <a:gd name="T46" fmla="*/ 2147483647 w 164"/>
                <a:gd name="T47" fmla="*/ 2147483647 h 118"/>
                <a:gd name="T48" fmla="*/ 2147483647 w 164"/>
                <a:gd name="T49" fmla="*/ 2147483647 h 118"/>
                <a:gd name="T50" fmla="*/ 2147483647 w 164"/>
                <a:gd name="T51" fmla="*/ 2147483647 h 118"/>
                <a:gd name="T52" fmla="*/ 2147483647 w 164"/>
                <a:gd name="T53" fmla="*/ 2147483647 h 118"/>
                <a:gd name="T54" fmla="*/ 2147483647 w 164"/>
                <a:gd name="T55" fmla="*/ 2147483647 h 118"/>
                <a:gd name="T56" fmla="*/ 2147483647 w 164"/>
                <a:gd name="T57" fmla="*/ 2147483647 h 118"/>
                <a:gd name="T58" fmla="*/ 2147483647 w 164"/>
                <a:gd name="T59" fmla="*/ 2147483647 h 118"/>
                <a:gd name="T60" fmla="*/ 2147483647 w 164"/>
                <a:gd name="T61" fmla="*/ 2147483647 h 118"/>
                <a:gd name="T62" fmla="*/ 2147483647 w 164"/>
                <a:gd name="T63" fmla="*/ 2147483647 h 118"/>
                <a:gd name="T64" fmla="*/ 2147483647 w 164"/>
                <a:gd name="T65" fmla="*/ 2147483647 h 118"/>
                <a:gd name="T66" fmla="*/ 2147483647 w 164"/>
                <a:gd name="T67" fmla="*/ 2147483647 h 118"/>
                <a:gd name="T68" fmla="*/ 2147483647 w 164"/>
                <a:gd name="T69" fmla="*/ 2147483647 h 118"/>
                <a:gd name="T70" fmla="*/ 2147483647 w 164"/>
                <a:gd name="T71" fmla="*/ 2147483647 h 118"/>
                <a:gd name="T72" fmla="*/ 2147483647 w 164"/>
                <a:gd name="T73" fmla="*/ 2147483647 h 118"/>
                <a:gd name="T74" fmla="*/ 2147483647 w 164"/>
                <a:gd name="T75" fmla="*/ 2147483647 h 118"/>
                <a:gd name="T76" fmla="*/ 2147483647 w 164"/>
                <a:gd name="T77" fmla="*/ 2147483647 h 118"/>
                <a:gd name="T78" fmla="*/ 2147483647 w 164"/>
                <a:gd name="T79" fmla="*/ 2147483647 h 118"/>
                <a:gd name="T80" fmla="*/ 2147483647 w 164"/>
                <a:gd name="T81" fmla="*/ 2147483647 h 118"/>
                <a:gd name="T82" fmla="*/ 2147483647 w 164"/>
                <a:gd name="T83" fmla="*/ 2147483647 h 118"/>
                <a:gd name="T84" fmla="*/ 2147483647 w 164"/>
                <a:gd name="T85" fmla="*/ 2147483647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4"/>
                <a:gd name="T130" fmla="*/ 0 h 118"/>
                <a:gd name="T131" fmla="*/ 164 w 164"/>
                <a:gd name="T132" fmla="*/ 118 h 1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4" h="118">
                  <a:moveTo>
                    <a:pt x="100" y="116"/>
                  </a:moveTo>
                  <a:lnTo>
                    <a:pt x="101" y="111"/>
                  </a:lnTo>
                  <a:lnTo>
                    <a:pt x="100" y="105"/>
                  </a:lnTo>
                  <a:lnTo>
                    <a:pt x="77" y="91"/>
                  </a:lnTo>
                  <a:lnTo>
                    <a:pt x="56" y="65"/>
                  </a:lnTo>
                  <a:lnTo>
                    <a:pt x="48" y="61"/>
                  </a:lnTo>
                  <a:lnTo>
                    <a:pt x="34" y="57"/>
                  </a:lnTo>
                  <a:lnTo>
                    <a:pt x="25" y="61"/>
                  </a:lnTo>
                  <a:lnTo>
                    <a:pt x="17" y="62"/>
                  </a:lnTo>
                  <a:lnTo>
                    <a:pt x="9" y="56"/>
                  </a:lnTo>
                  <a:lnTo>
                    <a:pt x="4" y="49"/>
                  </a:lnTo>
                  <a:lnTo>
                    <a:pt x="0" y="33"/>
                  </a:lnTo>
                  <a:lnTo>
                    <a:pt x="13" y="8"/>
                  </a:lnTo>
                  <a:lnTo>
                    <a:pt x="14" y="0"/>
                  </a:lnTo>
                  <a:lnTo>
                    <a:pt x="21" y="13"/>
                  </a:lnTo>
                  <a:lnTo>
                    <a:pt x="44" y="26"/>
                  </a:lnTo>
                  <a:lnTo>
                    <a:pt x="52" y="34"/>
                  </a:lnTo>
                  <a:lnTo>
                    <a:pt x="58" y="34"/>
                  </a:lnTo>
                  <a:lnTo>
                    <a:pt x="64" y="31"/>
                  </a:lnTo>
                  <a:lnTo>
                    <a:pt x="70" y="31"/>
                  </a:lnTo>
                  <a:lnTo>
                    <a:pt x="77" y="27"/>
                  </a:lnTo>
                  <a:lnTo>
                    <a:pt x="82" y="27"/>
                  </a:lnTo>
                  <a:lnTo>
                    <a:pt x="91" y="34"/>
                  </a:lnTo>
                  <a:lnTo>
                    <a:pt x="94" y="38"/>
                  </a:lnTo>
                  <a:lnTo>
                    <a:pt x="100" y="42"/>
                  </a:lnTo>
                  <a:lnTo>
                    <a:pt x="101" y="49"/>
                  </a:lnTo>
                  <a:lnTo>
                    <a:pt x="100" y="59"/>
                  </a:lnTo>
                  <a:lnTo>
                    <a:pt x="120" y="74"/>
                  </a:lnTo>
                  <a:lnTo>
                    <a:pt x="123" y="82"/>
                  </a:lnTo>
                  <a:lnTo>
                    <a:pt x="136" y="90"/>
                  </a:lnTo>
                  <a:lnTo>
                    <a:pt x="144" y="87"/>
                  </a:lnTo>
                  <a:lnTo>
                    <a:pt x="153" y="88"/>
                  </a:lnTo>
                  <a:lnTo>
                    <a:pt x="157" y="94"/>
                  </a:lnTo>
                  <a:lnTo>
                    <a:pt x="164" y="95"/>
                  </a:lnTo>
                  <a:lnTo>
                    <a:pt x="164" y="100"/>
                  </a:lnTo>
                  <a:lnTo>
                    <a:pt x="161" y="107"/>
                  </a:lnTo>
                  <a:lnTo>
                    <a:pt x="159" y="111"/>
                  </a:lnTo>
                  <a:lnTo>
                    <a:pt x="149" y="112"/>
                  </a:lnTo>
                  <a:lnTo>
                    <a:pt x="136" y="104"/>
                  </a:lnTo>
                  <a:lnTo>
                    <a:pt x="130" y="103"/>
                  </a:lnTo>
                  <a:lnTo>
                    <a:pt x="117" y="114"/>
                  </a:lnTo>
                  <a:lnTo>
                    <a:pt x="116" y="118"/>
                  </a:lnTo>
                  <a:lnTo>
                    <a:pt x="100" y="116"/>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52" name="Freeform 214">
              <a:extLst>
                <a:ext uri="{FF2B5EF4-FFF2-40B4-BE49-F238E27FC236}">
                  <a16:creationId xmlns:a16="http://schemas.microsoft.com/office/drawing/2014/main" id="{E678B674-D659-4F10-8554-8F586A5464E2}"/>
                </a:ext>
              </a:extLst>
            </p:cNvPr>
            <p:cNvSpPr>
              <a:spLocks/>
            </p:cNvSpPr>
            <p:nvPr/>
          </p:nvSpPr>
          <p:spPr bwMode="auto">
            <a:xfrm>
              <a:off x="2498003" y="5008660"/>
              <a:ext cx="32159" cy="63054"/>
            </a:xfrm>
            <a:custGeom>
              <a:avLst/>
              <a:gdLst>
                <a:gd name="T0" fmla="*/ 2147483647 w 80"/>
                <a:gd name="T1" fmla="*/ 2147483647 h 156"/>
                <a:gd name="T2" fmla="*/ 2147483647 w 80"/>
                <a:gd name="T3" fmla="*/ 2147483647 h 156"/>
                <a:gd name="T4" fmla="*/ 2147483647 w 80"/>
                <a:gd name="T5" fmla="*/ 2147483647 h 156"/>
                <a:gd name="T6" fmla="*/ 2147483647 w 80"/>
                <a:gd name="T7" fmla="*/ 2147483647 h 156"/>
                <a:gd name="T8" fmla="*/ 0 w 80"/>
                <a:gd name="T9" fmla="*/ 2147483647 h 156"/>
                <a:gd name="T10" fmla="*/ 2147483647 w 80"/>
                <a:gd name="T11" fmla="*/ 2147483647 h 156"/>
                <a:gd name="T12" fmla="*/ 2147483647 w 80"/>
                <a:gd name="T13" fmla="*/ 0 h 156"/>
                <a:gd name="T14" fmla="*/ 2147483647 w 80"/>
                <a:gd name="T15" fmla="*/ 2147483647 h 156"/>
                <a:gd name="T16" fmla="*/ 2147483647 w 80"/>
                <a:gd name="T17" fmla="*/ 2147483647 h 156"/>
                <a:gd name="T18" fmla="*/ 2147483647 w 80"/>
                <a:gd name="T19" fmla="*/ 2147483647 h 156"/>
                <a:gd name="T20" fmla="*/ 2147483647 w 80"/>
                <a:gd name="T21" fmla="*/ 2147483647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156"/>
                <a:gd name="T35" fmla="*/ 80 w 80"/>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156">
                  <a:moveTo>
                    <a:pt x="39" y="150"/>
                  </a:moveTo>
                  <a:lnTo>
                    <a:pt x="25" y="147"/>
                  </a:lnTo>
                  <a:lnTo>
                    <a:pt x="25" y="128"/>
                  </a:lnTo>
                  <a:lnTo>
                    <a:pt x="12" y="125"/>
                  </a:lnTo>
                  <a:lnTo>
                    <a:pt x="0" y="91"/>
                  </a:lnTo>
                  <a:lnTo>
                    <a:pt x="24" y="73"/>
                  </a:lnTo>
                  <a:lnTo>
                    <a:pt x="56" y="0"/>
                  </a:lnTo>
                  <a:lnTo>
                    <a:pt x="80" y="2"/>
                  </a:lnTo>
                  <a:lnTo>
                    <a:pt x="64" y="119"/>
                  </a:lnTo>
                  <a:lnTo>
                    <a:pt x="47" y="156"/>
                  </a:lnTo>
                  <a:lnTo>
                    <a:pt x="39" y="15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53" name="Freeform 544">
              <a:extLst>
                <a:ext uri="{FF2B5EF4-FFF2-40B4-BE49-F238E27FC236}">
                  <a16:creationId xmlns:a16="http://schemas.microsoft.com/office/drawing/2014/main" id="{6CB9406B-7F41-44BF-88E7-71E74EEBEF81}"/>
                </a:ext>
              </a:extLst>
            </p:cNvPr>
            <p:cNvSpPr>
              <a:spLocks/>
            </p:cNvSpPr>
            <p:nvPr/>
          </p:nvSpPr>
          <p:spPr bwMode="auto">
            <a:xfrm>
              <a:off x="2282534" y="5289041"/>
              <a:ext cx="9648" cy="12934"/>
            </a:xfrm>
            <a:custGeom>
              <a:avLst/>
              <a:gdLst>
                <a:gd name="T0" fmla="*/ 2147483647 w 25"/>
                <a:gd name="T1" fmla="*/ 2147483647 h 31"/>
                <a:gd name="T2" fmla="*/ 2147483647 w 25"/>
                <a:gd name="T3" fmla="*/ 2147483647 h 31"/>
                <a:gd name="T4" fmla="*/ 2147483647 w 25"/>
                <a:gd name="T5" fmla="*/ 0 h 31"/>
                <a:gd name="T6" fmla="*/ 2147483647 w 25"/>
                <a:gd name="T7" fmla="*/ 0 h 31"/>
                <a:gd name="T8" fmla="*/ 2147483647 w 25"/>
                <a:gd name="T9" fmla="*/ 2147483647 h 31"/>
                <a:gd name="T10" fmla="*/ 2147483647 w 25"/>
                <a:gd name="T11" fmla="*/ 2147483647 h 31"/>
                <a:gd name="T12" fmla="*/ 2147483647 w 25"/>
                <a:gd name="T13" fmla="*/ 2147483647 h 31"/>
                <a:gd name="T14" fmla="*/ 2147483647 w 25"/>
                <a:gd name="T15" fmla="*/ 2147483647 h 31"/>
                <a:gd name="T16" fmla="*/ 0 w 25"/>
                <a:gd name="T17" fmla="*/ 2147483647 h 31"/>
                <a:gd name="T18" fmla="*/ 0 w 25"/>
                <a:gd name="T19" fmla="*/ 2147483647 h 31"/>
                <a:gd name="T20" fmla="*/ 2147483647 w 25"/>
                <a:gd name="T21" fmla="*/ 2147483647 h 31"/>
                <a:gd name="T22" fmla="*/ 2147483647 w 25"/>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31"/>
                <a:gd name="T38" fmla="*/ 25 w 25"/>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31">
                  <a:moveTo>
                    <a:pt x="4" y="1"/>
                  </a:moveTo>
                  <a:lnTo>
                    <a:pt x="8" y="5"/>
                  </a:lnTo>
                  <a:lnTo>
                    <a:pt x="12" y="0"/>
                  </a:lnTo>
                  <a:lnTo>
                    <a:pt x="16" y="0"/>
                  </a:lnTo>
                  <a:lnTo>
                    <a:pt x="25" y="27"/>
                  </a:lnTo>
                  <a:lnTo>
                    <a:pt x="22" y="31"/>
                  </a:lnTo>
                  <a:lnTo>
                    <a:pt x="8" y="27"/>
                  </a:lnTo>
                  <a:lnTo>
                    <a:pt x="4" y="23"/>
                  </a:lnTo>
                  <a:lnTo>
                    <a:pt x="0" y="14"/>
                  </a:lnTo>
                  <a:lnTo>
                    <a:pt x="0" y="10"/>
                  </a:lnTo>
                  <a:lnTo>
                    <a:pt x="1" y="1"/>
                  </a:lnTo>
                  <a:lnTo>
                    <a:pt x="4" y="1"/>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54" name="Freeform 545">
              <a:extLst>
                <a:ext uri="{FF2B5EF4-FFF2-40B4-BE49-F238E27FC236}">
                  <a16:creationId xmlns:a16="http://schemas.microsoft.com/office/drawing/2014/main" id="{D3A5D627-D7F6-442A-9FB8-D03AE1CEFD47}"/>
                </a:ext>
              </a:extLst>
            </p:cNvPr>
            <p:cNvSpPr>
              <a:spLocks/>
            </p:cNvSpPr>
            <p:nvPr/>
          </p:nvSpPr>
          <p:spPr bwMode="auto">
            <a:xfrm>
              <a:off x="2282534" y="5289041"/>
              <a:ext cx="9648" cy="12934"/>
            </a:xfrm>
            <a:custGeom>
              <a:avLst/>
              <a:gdLst>
                <a:gd name="T0" fmla="*/ 2147483647 w 25"/>
                <a:gd name="T1" fmla="*/ 2147483647 h 31"/>
                <a:gd name="T2" fmla="*/ 2147483647 w 25"/>
                <a:gd name="T3" fmla="*/ 2147483647 h 31"/>
                <a:gd name="T4" fmla="*/ 2147483647 w 25"/>
                <a:gd name="T5" fmla="*/ 0 h 31"/>
                <a:gd name="T6" fmla="*/ 2147483647 w 25"/>
                <a:gd name="T7" fmla="*/ 0 h 31"/>
                <a:gd name="T8" fmla="*/ 2147483647 w 25"/>
                <a:gd name="T9" fmla="*/ 2147483647 h 31"/>
                <a:gd name="T10" fmla="*/ 2147483647 w 25"/>
                <a:gd name="T11" fmla="*/ 2147483647 h 31"/>
                <a:gd name="T12" fmla="*/ 2147483647 w 25"/>
                <a:gd name="T13" fmla="*/ 2147483647 h 31"/>
                <a:gd name="T14" fmla="*/ 2147483647 w 25"/>
                <a:gd name="T15" fmla="*/ 2147483647 h 31"/>
                <a:gd name="T16" fmla="*/ 0 w 25"/>
                <a:gd name="T17" fmla="*/ 2147483647 h 31"/>
                <a:gd name="T18" fmla="*/ 0 w 25"/>
                <a:gd name="T19" fmla="*/ 2147483647 h 31"/>
                <a:gd name="T20" fmla="*/ 2147483647 w 25"/>
                <a:gd name="T21" fmla="*/ 2147483647 h 31"/>
                <a:gd name="T22" fmla="*/ 2147483647 w 25"/>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31"/>
                <a:gd name="T38" fmla="*/ 25 w 25"/>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31">
                  <a:moveTo>
                    <a:pt x="4" y="1"/>
                  </a:moveTo>
                  <a:lnTo>
                    <a:pt x="8" y="5"/>
                  </a:lnTo>
                  <a:lnTo>
                    <a:pt x="12" y="0"/>
                  </a:lnTo>
                  <a:lnTo>
                    <a:pt x="16" y="0"/>
                  </a:lnTo>
                  <a:lnTo>
                    <a:pt x="25" y="27"/>
                  </a:lnTo>
                  <a:lnTo>
                    <a:pt x="22" y="31"/>
                  </a:lnTo>
                  <a:lnTo>
                    <a:pt x="8" y="27"/>
                  </a:lnTo>
                  <a:lnTo>
                    <a:pt x="4" y="23"/>
                  </a:lnTo>
                  <a:lnTo>
                    <a:pt x="0" y="14"/>
                  </a:lnTo>
                  <a:lnTo>
                    <a:pt x="0" y="10"/>
                  </a:lnTo>
                  <a:lnTo>
                    <a:pt x="1" y="1"/>
                  </a:lnTo>
                  <a:lnTo>
                    <a:pt x="4" y="1"/>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55" name="Freeform 556">
              <a:extLst>
                <a:ext uri="{FF2B5EF4-FFF2-40B4-BE49-F238E27FC236}">
                  <a16:creationId xmlns:a16="http://schemas.microsoft.com/office/drawing/2014/main" id="{FC019EC8-BA9A-4C1D-87EF-87743E824453}"/>
                </a:ext>
              </a:extLst>
            </p:cNvPr>
            <p:cNvSpPr>
              <a:spLocks/>
            </p:cNvSpPr>
            <p:nvPr/>
          </p:nvSpPr>
          <p:spPr bwMode="auto">
            <a:xfrm>
              <a:off x="2972361" y="5764364"/>
              <a:ext cx="9648" cy="12934"/>
            </a:xfrm>
            <a:custGeom>
              <a:avLst/>
              <a:gdLst>
                <a:gd name="T0" fmla="*/ 2147483647 w 23"/>
                <a:gd name="T1" fmla="*/ 2147483647 h 31"/>
                <a:gd name="T2" fmla="*/ 2147483647 w 23"/>
                <a:gd name="T3" fmla="*/ 2147483647 h 31"/>
                <a:gd name="T4" fmla="*/ 2147483647 w 23"/>
                <a:gd name="T5" fmla="*/ 2147483647 h 31"/>
                <a:gd name="T6" fmla="*/ 2147483647 w 23"/>
                <a:gd name="T7" fmla="*/ 2147483647 h 31"/>
                <a:gd name="T8" fmla="*/ 2147483647 w 23"/>
                <a:gd name="T9" fmla="*/ 2147483647 h 31"/>
                <a:gd name="T10" fmla="*/ 2147483647 w 23"/>
                <a:gd name="T11" fmla="*/ 2147483647 h 31"/>
                <a:gd name="T12" fmla="*/ 2147483647 w 23"/>
                <a:gd name="T13" fmla="*/ 2147483647 h 31"/>
                <a:gd name="T14" fmla="*/ 2147483647 w 23"/>
                <a:gd name="T15" fmla="*/ 2147483647 h 31"/>
                <a:gd name="T16" fmla="*/ 2147483647 w 23"/>
                <a:gd name="T17" fmla="*/ 2147483647 h 31"/>
                <a:gd name="T18" fmla="*/ 0 w 23"/>
                <a:gd name="T19" fmla="*/ 0 h 31"/>
                <a:gd name="T20" fmla="*/ 2147483647 w 2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31"/>
                <a:gd name="T35" fmla="*/ 23 w 2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31">
                  <a:moveTo>
                    <a:pt x="6" y="2"/>
                  </a:moveTo>
                  <a:lnTo>
                    <a:pt x="7" y="2"/>
                  </a:lnTo>
                  <a:lnTo>
                    <a:pt x="23" y="22"/>
                  </a:lnTo>
                  <a:lnTo>
                    <a:pt x="23" y="25"/>
                  </a:lnTo>
                  <a:lnTo>
                    <a:pt x="20" y="26"/>
                  </a:lnTo>
                  <a:lnTo>
                    <a:pt x="18" y="25"/>
                  </a:lnTo>
                  <a:lnTo>
                    <a:pt x="18" y="31"/>
                  </a:lnTo>
                  <a:lnTo>
                    <a:pt x="13" y="31"/>
                  </a:lnTo>
                  <a:lnTo>
                    <a:pt x="7" y="26"/>
                  </a:lnTo>
                  <a:lnTo>
                    <a:pt x="0" y="0"/>
                  </a:lnTo>
                  <a:lnTo>
                    <a:pt x="6" y="2"/>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56" name="Freeform 557">
              <a:extLst>
                <a:ext uri="{FF2B5EF4-FFF2-40B4-BE49-F238E27FC236}">
                  <a16:creationId xmlns:a16="http://schemas.microsoft.com/office/drawing/2014/main" id="{3D3FD6F4-0532-47A1-A945-D33F5D6B5D9A}"/>
                </a:ext>
              </a:extLst>
            </p:cNvPr>
            <p:cNvSpPr>
              <a:spLocks/>
            </p:cNvSpPr>
            <p:nvPr/>
          </p:nvSpPr>
          <p:spPr bwMode="auto">
            <a:xfrm>
              <a:off x="2972361" y="5764364"/>
              <a:ext cx="9648" cy="12934"/>
            </a:xfrm>
            <a:custGeom>
              <a:avLst/>
              <a:gdLst>
                <a:gd name="T0" fmla="*/ 2147483647 w 23"/>
                <a:gd name="T1" fmla="*/ 2147483647 h 31"/>
                <a:gd name="T2" fmla="*/ 2147483647 w 23"/>
                <a:gd name="T3" fmla="*/ 2147483647 h 31"/>
                <a:gd name="T4" fmla="*/ 2147483647 w 23"/>
                <a:gd name="T5" fmla="*/ 2147483647 h 31"/>
                <a:gd name="T6" fmla="*/ 2147483647 w 23"/>
                <a:gd name="T7" fmla="*/ 2147483647 h 31"/>
                <a:gd name="T8" fmla="*/ 2147483647 w 23"/>
                <a:gd name="T9" fmla="*/ 2147483647 h 31"/>
                <a:gd name="T10" fmla="*/ 2147483647 w 23"/>
                <a:gd name="T11" fmla="*/ 2147483647 h 31"/>
                <a:gd name="T12" fmla="*/ 2147483647 w 23"/>
                <a:gd name="T13" fmla="*/ 2147483647 h 31"/>
                <a:gd name="T14" fmla="*/ 2147483647 w 23"/>
                <a:gd name="T15" fmla="*/ 2147483647 h 31"/>
                <a:gd name="T16" fmla="*/ 2147483647 w 23"/>
                <a:gd name="T17" fmla="*/ 2147483647 h 31"/>
                <a:gd name="T18" fmla="*/ 0 w 23"/>
                <a:gd name="T19" fmla="*/ 0 h 31"/>
                <a:gd name="T20" fmla="*/ 2147483647 w 2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31"/>
                <a:gd name="T35" fmla="*/ 23 w 2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31">
                  <a:moveTo>
                    <a:pt x="6" y="2"/>
                  </a:moveTo>
                  <a:lnTo>
                    <a:pt x="7" y="2"/>
                  </a:lnTo>
                  <a:lnTo>
                    <a:pt x="23" y="22"/>
                  </a:lnTo>
                  <a:lnTo>
                    <a:pt x="23" y="25"/>
                  </a:lnTo>
                  <a:lnTo>
                    <a:pt x="20" y="26"/>
                  </a:lnTo>
                  <a:lnTo>
                    <a:pt x="18" y="25"/>
                  </a:lnTo>
                  <a:lnTo>
                    <a:pt x="18" y="31"/>
                  </a:lnTo>
                  <a:lnTo>
                    <a:pt x="13" y="31"/>
                  </a:lnTo>
                  <a:lnTo>
                    <a:pt x="7" y="26"/>
                  </a:lnTo>
                  <a:lnTo>
                    <a:pt x="0" y="0"/>
                  </a:lnTo>
                  <a:lnTo>
                    <a:pt x="6" y="2"/>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57" name="Freeform 558">
              <a:extLst>
                <a:ext uri="{FF2B5EF4-FFF2-40B4-BE49-F238E27FC236}">
                  <a16:creationId xmlns:a16="http://schemas.microsoft.com/office/drawing/2014/main" id="{8CBA7125-F912-4BB9-8980-035A2D86E265}"/>
                </a:ext>
              </a:extLst>
            </p:cNvPr>
            <p:cNvSpPr>
              <a:spLocks/>
            </p:cNvSpPr>
            <p:nvPr/>
          </p:nvSpPr>
          <p:spPr bwMode="auto">
            <a:xfrm>
              <a:off x="2972359" y="5780528"/>
              <a:ext cx="11256" cy="8084"/>
            </a:xfrm>
            <a:custGeom>
              <a:avLst/>
              <a:gdLst>
                <a:gd name="T0" fmla="*/ 2147483647 w 25"/>
                <a:gd name="T1" fmla="*/ 2147483647 h 19"/>
                <a:gd name="T2" fmla="*/ 2147483647 w 25"/>
                <a:gd name="T3" fmla="*/ 2147483647 h 19"/>
                <a:gd name="T4" fmla="*/ 2147483647 w 25"/>
                <a:gd name="T5" fmla="*/ 2147483647 h 19"/>
                <a:gd name="T6" fmla="*/ 2147483647 w 25"/>
                <a:gd name="T7" fmla="*/ 2147483647 h 19"/>
                <a:gd name="T8" fmla="*/ 2147483647 w 25"/>
                <a:gd name="T9" fmla="*/ 2147483647 h 19"/>
                <a:gd name="T10" fmla="*/ 2147483647 w 25"/>
                <a:gd name="T11" fmla="*/ 2147483647 h 19"/>
                <a:gd name="T12" fmla="*/ 0 w 25"/>
                <a:gd name="T13" fmla="*/ 2147483647 h 19"/>
                <a:gd name="T14" fmla="*/ 2147483647 w 25"/>
                <a:gd name="T15" fmla="*/ 2147483647 h 19"/>
                <a:gd name="T16" fmla="*/ 2147483647 w 25"/>
                <a:gd name="T17" fmla="*/ 0 h 19"/>
                <a:gd name="T18" fmla="*/ 2147483647 w 25"/>
                <a:gd name="T19" fmla="*/ 0 h 19"/>
                <a:gd name="T20" fmla="*/ 2147483647 w 25"/>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9"/>
                <a:gd name="T35" fmla="*/ 25 w 2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9">
                  <a:moveTo>
                    <a:pt x="19" y="2"/>
                  </a:moveTo>
                  <a:lnTo>
                    <a:pt x="23" y="2"/>
                  </a:lnTo>
                  <a:lnTo>
                    <a:pt x="25" y="15"/>
                  </a:lnTo>
                  <a:lnTo>
                    <a:pt x="19" y="19"/>
                  </a:lnTo>
                  <a:lnTo>
                    <a:pt x="16" y="16"/>
                  </a:lnTo>
                  <a:lnTo>
                    <a:pt x="4" y="16"/>
                  </a:lnTo>
                  <a:lnTo>
                    <a:pt x="0" y="10"/>
                  </a:lnTo>
                  <a:lnTo>
                    <a:pt x="1" y="5"/>
                  </a:lnTo>
                  <a:lnTo>
                    <a:pt x="13" y="0"/>
                  </a:lnTo>
                  <a:lnTo>
                    <a:pt x="17" y="0"/>
                  </a:lnTo>
                  <a:lnTo>
                    <a:pt x="19" y="2"/>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58" name="Freeform 559">
              <a:extLst>
                <a:ext uri="{FF2B5EF4-FFF2-40B4-BE49-F238E27FC236}">
                  <a16:creationId xmlns:a16="http://schemas.microsoft.com/office/drawing/2014/main" id="{2D6EBB3B-B453-423E-8507-A954BD5C71AE}"/>
                </a:ext>
              </a:extLst>
            </p:cNvPr>
            <p:cNvSpPr>
              <a:spLocks/>
            </p:cNvSpPr>
            <p:nvPr/>
          </p:nvSpPr>
          <p:spPr bwMode="auto">
            <a:xfrm>
              <a:off x="2972359" y="5780528"/>
              <a:ext cx="11256" cy="8084"/>
            </a:xfrm>
            <a:custGeom>
              <a:avLst/>
              <a:gdLst>
                <a:gd name="T0" fmla="*/ 2147483647 w 25"/>
                <a:gd name="T1" fmla="*/ 2147483647 h 19"/>
                <a:gd name="T2" fmla="*/ 2147483647 w 25"/>
                <a:gd name="T3" fmla="*/ 2147483647 h 19"/>
                <a:gd name="T4" fmla="*/ 2147483647 w 25"/>
                <a:gd name="T5" fmla="*/ 2147483647 h 19"/>
                <a:gd name="T6" fmla="*/ 2147483647 w 25"/>
                <a:gd name="T7" fmla="*/ 2147483647 h 19"/>
                <a:gd name="T8" fmla="*/ 2147483647 w 25"/>
                <a:gd name="T9" fmla="*/ 2147483647 h 19"/>
                <a:gd name="T10" fmla="*/ 2147483647 w 25"/>
                <a:gd name="T11" fmla="*/ 2147483647 h 19"/>
                <a:gd name="T12" fmla="*/ 0 w 25"/>
                <a:gd name="T13" fmla="*/ 2147483647 h 19"/>
                <a:gd name="T14" fmla="*/ 2147483647 w 25"/>
                <a:gd name="T15" fmla="*/ 2147483647 h 19"/>
                <a:gd name="T16" fmla="*/ 2147483647 w 25"/>
                <a:gd name="T17" fmla="*/ 0 h 19"/>
                <a:gd name="T18" fmla="*/ 2147483647 w 25"/>
                <a:gd name="T19" fmla="*/ 0 h 19"/>
                <a:gd name="T20" fmla="*/ 2147483647 w 25"/>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19"/>
                <a:gd name="T35" fmla="*/ 25 w 25"/>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19">
                  <a:moveTo>
                    <a:pt x="19" y="2"/>
                  </a:moveTo>
                  <a:lnTo>
                    <a:pt x="23" y="2"/>
                  </a:lnTo>
                  <a:lnTo>
                    <a:pt x="25" y="15"/>
                  </a:lnTo>
                  <a:lnTo>
                    <a:pt x="19" y="19"/>
                  </a:lnTo>
                  <a:lnTo>
                    <a:pt x="16" y="16"/>
                  </a:lnTo>
                  <a:lnTo>
                    <a:pt x="4" y="16"/>
                  </a:lnTo>
                  <a:lnTo>
                    <a:pt x="0" y="10"/>
                  </a:lnTo>
                  <a:lnTo>
                    <a:pt x="1" y="5"/>
                  </a:lnTo>
                  <a:lnTo>
                    <a:pt x="13" y="0"/>
                  </a:lnTo>
                  <a:lnTo>
                    <a:pt x="17" y="0"/>
                  </a:lnTo>
                  <a:lnTo>
                    <a:pt x="19" y="2"/>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59" name="Freeform 560">
              <a:extLst>
                <a:ext uri="{FF2B5EF4-FFF2-40B4-BE49-F238E27FC236}">
                  <a16:creationId xmlns:a16="http://schemas.microsoft.com/office/drawing/2014/main" id="{F57D6F10-70B9-4A06-A1FB-B2809DDF0AC9}"/>
                </a:ext>
              </a:extLst>
            </p:cNvPr>
            <p:cNvSpPr>
              <a:spLocks/>
            </p:cNvSpPr>
            <p:nvPr/>
          </p:nvSpPr>
          <p:spPr bwMode="auto">
            <a:xfrm>
              <a:off x="2991655" y="5778912"/>
              <a:ext cx="11256" cy="9700"/>
            </a:xfrm>
            <a:custGeom>
              <a:avLst/>
              <a:gdLst>
                <a:gd name="T0" fmla="*/ 2147483647 w 28"/>
                <a:gd name="T1" fmla="*/ 2147483647 h 24"/>
                <a:gd name="T2" fmla="*/ 2147483647 w 28"/>
                <a:gd name="T3" fmla="*/ 2147483647 h 24"/>
                <a:gd name="T4" fmla="*/ 2147483647 w 28"/>
                <a:gd name="T5" fmla="*/ 2147483647 h 24"/>
                <a:gd name="T6" fmla="*/ 2147483647 w 28"/>
                <a:gd name="T7" fmla="*/ 2147483647 h 24"/>
                <a:gd name="T8" fmla="*/ 2147483647 w 28"/>
                <a:gd name="T9" fmla="*/ 2147483647 h 24"/>
                <a:gd name="T10" fmla="*/ 2147483647 w 28"/>
                <a:gd name="T11" fmla="*/ 2147483647 h 24"/>
                <a:gd name="T12" fmla="*/ 2147483647 w 28"/>
                <a:gd name="T13" fmla="*/ 2147483647 h 24"/>
                <a:gd name="T14" fmla="*/ 0 w 28"/>
                <a:gd name="T15" fmla="*/ 0 h 24"/>
                <a:gd name="T16" fmla="*/ 2147483647 w 28"/>
                <a:gd name="T17" fmla="*/ 2147483647 h 24"/>
                <a:gd name="T18" fmla="*/ 2147483647 w 28"/>
                <a:gd name="T19" fmla="*/ 2147483647 h 24"/>
                <a:gd name="T20" fmla="*/ 2147483647 w 28"/>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24"/>
                <a:gd name="T35" fmla="*/ 28 w 2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24">
                  <a:moveTo>
                    <a:pt x="19" y="10"/>
                  </a:moveTo>
                  <a:lnTo>
                    <a:pt x="28" y="17"/>
                  </a:lnTo>
                  <a:lnTo>
                    <a:pt x="21" y="22"/>
                  </a:lnTo>
                  <a:lnTo>
                    <a:pt x="23" y="23"/>
                  </a:lnTo>
                  <a:lnTo>
                    <a:pt x="21" y="24"/>
                  </a:lnTo>
                  <a:lnTo>
                    <a:pt x="8" y="17"/>
                  </a:lnTo>
                  <a:lnTo>
                    <a:pt x="4" y="11"/>
                  </a:lnTo>
                  <a:lnTo>
                    <a:pt x="0" y="0"/>
                  </a:lnTo>
                  <a:lnTo>
                    <a:pt x="7" y="5"/>
                  </a:lnTo>
                  <a:lnTo>
                    <a:pt x="15" y="6"/>
                  </a:lnTo>
                  <a:lnTo>
                    <a:pt x="19" y="1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60" name="Freeform 561">
              <a:extLst>
                <a:ext uri="{FF2B5EF4-FFF2-40B4-BE49-F238E27FC236}">
                  <a16:creationId xmlns:a16="http://schemas.microsoft.com/office/drawing/2014/main" id="{7CC872C8-4D3A-4D15-892D-68D3779DAB12}"/>
                </a:ext>
              </a:extLst>
            </p:cNvPr>
            <p:cNvSpPr>
              <a:spLocks/>
            </p:cNvSpPr>
            <p:nvPr/>
          </p:nvSpPr>
          <p:spPr bwMode="auto">
            <a:xfrm>
              <a:off x="2991655" y="5778912"/>
              <a:ext cx="11256" cy="9700"/>
            </a:xfrm>
            <a:custGeom>
              <a:avLst/>
              <a:gdLst>
                <a:gd name="T0" fmla="*/ 2147483647 w 28"/>
                <a:gd name="T1" fmla="*/ 2147483647 h 24"/>
                <a:gd name="T2" fmla="*/ 2147483647 w 28"/>
                <a:gd name="T3" fmla="*/ 2147483647 h 24"/>
                <a:gd name="T4" fmla="*/ 2147483647 w 28"/>
                <a:gd name="T5" fmla="*/ 2147483647 h 24"/>
                <a:gd name="T6" fmla="*/ 2147483647 w 28"/>
                <a:gd name="T7" fmla="*/ 2147483647 h 24"/>
                <a:gd name="T8" fmla="*/ 2147483647 w 28"/>
                <a:gd name="T9" fmla="*/ 2147483647 h 24"/>
                <a:gd name="T10" fmla="*/ 2147483647 w 28"/>
                <a:gd name="T11" fmla="*/ 2147483647 h 24"/>
                <a:gd name="T12" fmla="*/ 2147483647 w 28"/>
                <a:gd name="T13" fmla="*/ 2147483647 h 24"/>
                <a:gd name="T14" fmla="*/ 0 w 28"/>
                <a:gd name="T15" fmla="*/ 0 h 24"/>
                <a:gd name="T16" fmla="*/ 2147483647 w 28"/>
                <a:gd name="T17" fmla="*/ 2147483647 h 24"/>
                <a:gd name="T18" fmla="*/ 2147483647 w 28"/>
                <a:gd name="T19" fmla="*/ 2147483647 h 24"/>
                <a:gd name="T20" fmla="*/ 2147483647 w 28"/>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24"/>
                <a:gd name="T35" fmla="*/ 28 w 2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24">
                  <a:moveTo>
                    <a:pt x="19" y="10"/>
                  </a:moveTo>
                  <a:lnTo>
                    <a:pt x="28" y="17"/>
                  </a:lnTo>
                  <a:lnTo>
                    <a:pt x="21" y="22"/>
                  </a:lnTo>
                  <a:lnTo>
                    <a:pt x="23" y="23"/>
                  </a:lnTo>
                  <a:lnTo>
                    <a:pt x="21" y="24"/>
                  </a:lnTo>
                  <a:lnTo>
                    <a:pt x="8" y="17"/>
                  </a:lnTo>
                  <a:lnTo>
                    <a:pt x="4" y="11"/>
                  </a:lnTo>
                  <a:lnTo>
                    <a:pt x="0" y="0"/>
                  </a:lnTo>
                  <a:lnTo>
                    <a:pt x="7" y="5"/>
                  </a:lnTo>
                  <a:lnTo>
                    <a:pt x="15" y="6"/>
                  </a:lnTo>
                  <a:lnTo>
                    <a:pt x="19" y="10"/>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261" name="Freeform 568">
              <a:extLst>
                <a:ext uri="{FF2B5EF4-FFF2-40B4-BE49-F238E27FC236}">
                  <a16:creationId xmlns:a16="http://schemas.microsoft.com/office/drawing/2014/main" id="{704DF4BD-F2F2-49A8-A30E-1C0D44AF2566}"/>
                </a:ext>
              </a:extLst>
            </p:cNvPr>
            <p:cNvSpPr>
              <a:spLocks/>
            </p:cNvSpPr>
            <p:nvPr/>
          </p:nvSpPr>
          <p:spPr bwMode="auto">
            <a:xfrm>
              <a:off x="2978793" y="5838734"/>
              <a:ext cx="16079" cy="22634"/>
            </a:xfrm>
            <a:custGeom>
              <a:avLst/>
              <a:gdLst>
                <a:gd name="T0" fmla="*/ 2147483647 w 40"/>
                <a:gd name="T1" fmla="*/ 2147483647 h 55"/>
                <a:gd name="T2" fmla="*/ 2147483647 w 40"/>
                <a:gd name="T3" fmla="*/ 2147483647 h 55"/>
                <a:gd name="T4" fmla="*/ 2147483647 w 40"/>
                <a:gd name="T5" fmla="*/ 2147483647 h 55"/>
                <a:gd name="T6" fmla="*/ 2147483647 w 40"/>
                <a:gd name="T7" fmla="*/ 2147483647 h 55"/>
                <a:gd name="T8" fmla="*/ 2147483647 w 40"/>
                <a:gd name="T9" fmla="*/ 2147483647 h 55"/>
                <a:gd name="T10" fmla="*/ 2147483647 w 40"/>
                <a:gd name="T11" fmla="*/ 2147483647 h 55"/>
                <a:gd name="T12" fmla="*/ 0 w 40"/>
                <a:gd name="T13" fmla="*/ 2147483647 h 55"/>
                <a:gd name="T14" fmla="*/ 0 w 40"/>
                <a:gd name="T15" fmla="*/ 0 h 55"/>
                <a:gd name="T16" fmla="*/ 2147483647 w 40"/>
                <a:gd name="T17" fmla="*/ 2147483647 h 55"/>
                <a:gd name="T18" fmla="*/ 2147483647 w 40"/>
                <a:gd name="T19" fmla="*/ 2147483647 h 55"/>
                <a:gd name="T20" fmla="*/ 2147483647 w 40"/>
                <a:gd name="T21" fmla="*/ 2147483647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55"/>
                <a:gd name="T35" fmla="*/ 40 w 4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55">
                  <a:moveTo>
                    <a:pt x="18" y="22"/>
                  </a:moveTo>
                  <a:lnTo>
                    <a:pt x="22" y="23"/>
                  </a:lnTo>
                  <a:lnTo>
                    <a:pt x="40" y="49"/>
                  </a:lnTo>
                  <a:lnTo>
                    <a:pt x="36" y="55"/>
                  </a:lnTo>
                  <a:lnTo>
                    <a:pt x="27" y="49"/>
                  </a:lnTo>
                  <a:lnTo>
                    <a:pt x="4" y="19"/>
                  </a:lnTo>
                  <a:lnTo>
                    <a:pt x="0" y="5"/>
                  </a:lnTo>
                  <a:lnTo>
                    <a:pt x="0" y="0"/>
                  </a:lnTo>
                  <a:lnTo>
                    <a:pt x="10" y="5"/>
                  </a:lnTo>
                  <a:lnTo>
                    <a:pt x="16" y="13"/>
                  </a:lnTo>
                  <a:lnTo>
                    <a:pt x="18" y="22"/>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62" name="Freeform 569">
              <a:extLst>
                <a:ext uri="{FF2B5EF4-FFF2-40B4-BE49-F238E27FC236}">
                  <a16:creationId xmlns:a16="http://schemas.microsoft.com/office/drawing/2014/main" id="{8D00AA73-019F-4856-A94C-923E0D7CC7D5}"/>
                </a:ext>
              </a:extLst>
            </p:cNvPr>
            <p:cNvSpPr>
              <a:spLocks/>
            </p:cNvSpPr>
            <p:nvPr/>
          </p:nvSpPr>
          <p:spPr bwMode="auto">
            <a:xfrm>
              <a:off x="2978793" y="5838734"/>
              <a:ext cx="16079" cy="22634"/>
            </a:xfrm>
            <a:custGeom>
              <a:avLst/>
              <a:gdLst>
                <a:gd name="T0" fmla="*/ 2147483647 w 40"/>
                <a:gd name="T1" fmla="*/ 2147483647 h 55"/>
                <a:gd name="T2" fmla="*/ 2147483647 w 40"/>
                <a:gd name="T3" fmla="*/ 2147483647 h 55"/>
                <a:gd name="T4" fmla="*/ 2147483647 w 40"/>
                <a:gd name="T5" fmla="*/ 2147483647 h 55"/>
                <a:gd name="T6" fmla="*/ 2147483647 w 40"/>
                <a:gd name="T7" fmla="*/ 2147483647 h 55"/>
                <a:gd name="T8" fmla="*/ 2147483647 w 40"/>
                <a:gd name="T9" fmla="*/ 2147483647 h 55"/>
                <a:gd name="T10" fmla="*/ 2147483647 w 40"/>
                <a:gd name="T11" fmla="*/ 2147483647 h 55"/>
                <a:gd name="T12" fmla="*/ 0 w 40"/>
                <a:gd name="T13" fmla="*/ 2147483647 h 55"/>
                <a:gd name="T14" fmla="*/ 0 w 40"/>
                <a:gd name="T15" fmla="*/ 0 h 55"/>
                <a:gd name="T16" fmla="*/ 2147483647 w 40"/>
                <a:gd name="T17" fmla="*/ 2147483647 h 55"/>
                <a:gd name="T18" fmla="*/ 2147483647 w 40"/>
                <a:gd name="T19" fmla="*/ 2147483647 h 55"/>
                <a:gd name="T20" fmla="*/ 2147483647 w 40"/>
                <a:gd name="T21" fmla="*/ 2147483647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55"/>
                <a:gd name="T35" fmla="*/ 40 w 4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55">
                  <a:moveTo>
                    <a:pt x="18" y="22"/>
                  </a:moveTo>
                  <a:lnTo>
                    <a:pt x="22" y="23"/>
                  </a:lnTo>
                  <a:lnTo>
                    <a:pt x="40" y="49"/>
                  </a:lnTo>
                  <a:lnTo>
                    <a:pt x="36" y="55"/>
                  </a:lnTo>
                  <a:lnTo>
                    <a:pt x="27" y="49"/>
                  </a:lnTo>
                  <a:lnTo>
                    <a:pt x="4" y="19"/>
                  </a:lnTo>
                  <a:lnTo>
                    <a:pt x="0" y="5"/>
                  </a:lnTo>
                  <a:lnTo>
                    <a:pt x="0" y="0"/>
                  </a:lnTo>
                  <a:lnTo>
                    <a:pt x="10" y="5"/>
                  </a:lnTo>
                  <a:lnTo>
                    <a:pt x="16" y="13"/>
                  </a:lnTo>
                  <a:lnTo>
                    <a:pt x="18" y="22"/>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63" name="Freeform 570">
              <a:extLst>
                <a:ext uri="{FF2B5EF4-FFF2-40B4-BE49-F238E27FC236}">
                  <a16:creationId xmlns:a16="http://schemas.microsoft.com/office/drawing/2014/main" id="{E51D8EB8-5D09-41C6-BB7A-C5833445940C}"/>
                </a:ext>
              </a:extLst>
            </p:cNvPr>
            <p:cNvSpPr>
              <a:spLocks/>
            </p:cNvSpPr>
            <p:nvPr/>
          </p:nvSpPr>
          <p:spPr bwMode="auto">
            <a:xfrm>
              <a:off x="3020600" y="5827416"/>
              <a:ext cx="8041" cy="12934"/>
            </a:xfrm>
            <a:custGeom>
              <a:avLst/>
              <a:gdLst>
                <a:gd name="T0" fmla="*/ 0 w 21"/>
                <a:gd name="T1" fmla="*/ 0 h 30"/>
                <a:gd name="T2" fmla="*/ 2147483647 w 21"/>
                <a:gd name="T3" fmla="*/ 2147483647 h 30"/>
                <a:gd name="T4" fmla="*/ 2147483647 w 21"/>
                <a:gd name="T5" fmla="*/ 2147483647 h 30"/>
                <a:gd name="T6" fmla="*/ 2147483647 w 21"/>
                <a:gd name="T7" fmla="*/ 2147483647 h 30"/>
                <a:gd name="T8" fmla="*/ 2147483647 w 21"/>
                <a:gd name="T9" fmla="*/ 2147483647 h 30"/>
                <a:gd name="T10" fmla="*/ 2147483647 w 21"/>
                <a:gd name="T11" fmla="*/ 2147483647 h 30"/>
                <a:gd name="T12" fmla="*/ 0 w 21"/>
                <a:gd name="T13" fmla="*/ 0 h 30"/>
                <a:gd name="T14" fmla="*/ 0 60000 65536"/>
                <a:gd name="T15" fmla="*/ 0 60000 65536"/>
                <a:gd name="T16" fmla="*/ 0 60000 65536"/>
                <a:gd name="T17" fmla="*/ 0 60000 65536"/>
                <a:gd name="T18" fmla="*/ 0 60000 65536"/>
                <a:gd name="T19" fmla="*/ 0 60000 65536"/>
                <a:gd name="T20" fmla="*/ 0 60000 65536"/>
                <a:gd name="T21" fmla="*/ 0 w 21"/>
                <a:gd name="T22" fmla="*/ 0 h 30"/>
                <a:gd name="T23" fmla="*/ 21 w 2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0">
                  <a:moveTo>
                    <a:pt x="0" y="0"/>
                  </a:moveTo>
                  <a:lnTo>
                    <a:pt x="16" y="11"/>
                  </a:lnTo>
                  <a:lnTo>
                    <a:pt x="21" y="26"/>
                  </a:lnTo>
                  <a:lnTo>
                    <a:pt x="16" y="30"/>
                  </a:lnTo>
                  <a:lnTo>
                    <a:pt x="6" y="18"/>
                  </a:lnTo>
                  <a:lnTo>
                    <a:pt x="6" y="16"/>
                  </a:lnTo>
                  <a:lnTo>
                    <a:pt x="0" y="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64" name="Freeform 571">
              <a:extLst>
                <a:ext uri="{FF2B5EF4-FFF2-40B4-BE49-F238E27FC236}">
                  <a16:creationId xmlns:a16="http://schemas.microsoft.com/office/drawing/2014/main" id="{A96E7E91-EC15-4541-85FB-2BE6D17C1374}"/>
                </a:ext>
              </a:extLst>
            </p:cNvPr>
            <p:cNvSpPr>
              <a:spLocks/>
            </p:cNvSpPr>
            <p:nvPr/>
          </p:nvSpPr>
          <p:spPr bwMode="auto">
            <a:xfrm>
              <a:off x="3020600" y="5827416"/>
              <a:ext cx="8041" cy="12934"/>
            </a:xfrm>
            <a:custGeom>
              <a:avLst/>
              <a:gdLst>
                <a:gd name="T0" fmla="*/ 0 w 21"/>
                <a:gd name="T1" fmla="*/ 0 h 30"/>
                <a:gd name="T2" fmla="*/ 2147483647 w 21"/>
                <a:gd name="T3" fmla="*/ 2147483647 h 30"/>
                <a:gd name="T4" fmla="*/ 2147483647 w 21"/>
                <a:gd name="T5" fmla="*/ 2147483647 h 30"/>
                <a:gd name="T6" fmla="*/ 2147483647 w 21"/>
                <a:gd name="T7" fmla="*/ 2147483647 h 30"/>
                <a:gd name="T8" fmla="*/ 2147483647 w 21"/>
                <a:gd name="T9" fmla="*/ 2147483647 h 30"/>
                <a:gd name="T10" fmla="*/ 2147483647 w 21"/>
                <a:gd name="T11" fmla="*/ 2147483647 h 30"/>
                <a:gd name="T12" fmla="*/ 0 w 21"/>
                <a:gd name="T13" fmla="*/ 0 h 30"/>
                <a:gd name="T14" fmla="*/ 0 60000 65536"/>
                <a:gd name="T15" fmla="*/ 0 60000 65536"/>
                <a:gd name="T16" fmla="*/ 0 60000 65536"/>
                <a:gd name="T17" fmla="*/ 0 60000 65536"/>
                <a:gd name="T18" fmla="*/ 0 60000 65536"/>
                <a:gd name="T19" fmla="*/ 0 60000 65536"/>
                <a:gd name="T20" fmla="*/ 0 60000 65536"/>
                <a:gd name="T21" fmla="*/ 0 w 21"/>
                <a:gd name="T22" fmla="*/ 0 h 30"/>
                <a:gd name="T23" fmla="*/ 21 w 2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0">
                  <a:moveTo>
                    <a:pt x="0" y="0"/>
                  </a:moveTo>
                  <a:lnTo>
                    <a:pt x="16" y="11"/>
                  </a:lnTo>
                  <a:lnTo>
                    <a:pt x="21" y="26"/>
                  </a:lnTo>
                  <a:lnTo>
                    <a:pt x="16" y="30"/>
                  </a:lnTo>
                  <a:lnTo>
                    <a:pt x="6" y="18"/>
                  </a:lnTo>
                  <a:lnTo>
                    <a:pt x="6" y="16"/>
                  </a:lnTo>
                  <a:lnTo>
                    <a:pt x="0" y="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70" name="Freeform 580">
              <a:extLst>
                <a:ext uri="{FF2B5EF4-FFF2-40B4-BE49-F238E27FC236}">
                  <a16:creationId xmlns:a16="http://schemas.microsoft.com/office/drawing/2014/main" id="{8F538B72-E24C-43AB-9B34-A954A59047D6}"/>
                </a:ext>
              </a:extLst>
            </p:cNvPr>
            <p:cNvSpPr>
              <a:spLocks/>
            </p:cNvSpPr>
            <p:nvPr/>
          </p:nvSpPr>
          <p:spPr bwMode="auto">
            <a:xfrm>
              <a:off x="1864458" y="5934119"/>
              <a:ext cx="24119" cy="9700"/>
            </a:xfrm>
            <a:custGeom>
              <a:avLst/>
              <a:gdLst>
                <a:gd name="T0" fmla="*/ 0 w 61"/>
                <a:gd name="T1" fmla="*/ 0 h 26"/>
                <a:gd name="T2" fmla="*/ 2147483647 w 61"/>
                <a:gd name="T3" fmla="*/ 2147483647 h 26"/>
                <a:gd name="T4" fmla="*/ 2147483647 w 61"/>
                <a:gd name="T5" fmla="*/ 2147483647 h 26"/>
                <a:gd name="T6" fmla="*/ 2147483647 w 61"/>
                <a:gd name="T7" fmla="*/ 2147483647 h 26"/>
                <a:gd name="T8" fmla="*/ 2147483647 w 61"/>
                <a:gd name="T9" fmla="*/ 2147483647 h 26"/>
                <a:gd name="T10" fmla="*/ 2147483647 w 61"/>
                <a:gd name="T11" fmla="*/ 2147483647 h 26"/>
                <a:gd name="T12" fmla="*/ 2147483647 w 61"/>
                <a:gd name="T13" fmla="*/ 2147483647 h 26"/>
                <a:gd name="T14" fmla="*/ 2147483647 w 61"/>
                <a:gd name="T15" fmla="*/ 2147483647 h 26"/>
                <a:gd name="T16" fmla="*/ 0 w 61"/>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26"/>
                <a:gd name="T29" fmla="*/ 61 w 6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26">
                  <a:moveTo>
                    <a:pt x="0" y="0"/>
                  </a:moveTo>
                  <a:lnTo>
                    <a:pt x="26" y="6"/>
                  </a:lnTo>
                  <a:lnTo>
                    <a:pt x="41" y="15"/>
                  </a:lnTo>
                  <a:lnTo>
                    <a:pt x="54" y="18"/>
                  </a:lnTo>
                  <a:lnTo>
                    <a:pt x="61" y="21"/>
                  </a:lnTo>
                  <a:lnTo>
                    <a:pt x="61" y="25"/>
                  </a:lnTo>
                  <a:lnTo>
                    <a:pt x="52" y="26"/>
                  </a:lnTo>
                  <a:lnTo>
                    <a:pt x="8" y="13"/>
                  </a:lnTo>
                  <a:lnTo>
                    <a:pt x="0" y="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71" name="Freeform 581">
              <a:extLst>
                <a:ext uri="{FF2B5EF4-FFF2-40B4-BE49-F238E27FC236}">
                  <a16:creationId xmlns:a16="http://schemas.microsoft.com/office/drawing/2014/main" id="{809A0852-0A01-4A7E-AA75-A3166B00ED9C}"/>
                </a:ext>
              </a:extLst>
            </p:cNvPr>
            <p:cNvSpPr>
              <a:spLocks/>
            </p:cNvSpPr>
            <p:nvPr/>
          </p:nvSpPr>
          <p:spPr bwMode="auto">
            <a:xfrm>
              <a:off x="1864458" y="5934119"/>
              <a:ext cx="24119" cy="9700"/>
            </a:xfrm>
            <a:custGeom>
              <a:avLst/>
              <a:gdLst>
                <a:gd name="T0" fmla="*/ 0 w 61"/>
                <a:gd name="T1" fmla="*/ 0 h 26"/>
                <a:gd name="T2" fmla="*/ 2147483647 w 61"/>
                <a:gd name="T3" fmla="*/ 2147483647 h 26"/>
                <a:gd name="T4" fmla="*/ 2147483647 w 61"/>
                <a:gd name="T5" fmla="*/ 2147483647 h 26"/>
                <a:gd name="T6" fmla="*/ 2147483647 w 61"/>
                <a:gd name="T7" fmla="*/ 2147483647 h 26"/>
                <a:gd name="T8" fmla="*/ 2147483647 w 61"/>
                <a:gd name="T9" fmla="*/ 2147483647 h 26"/>
                <a:gd name="T10" fmla="*/ 2147483647 w 61"/>
                <a:gd name="T11" fmla="*/ 2147483647 h 26"/>
                <a:gd name="T12" fmla="*/ 2147483647 w 61"/>
                <a:gd name="T13" fmla="*/ 2147483647 h 26"/>
                <a:gd name="T14" fmla="*/ 2147483647 w 61"/>
                <a:gd name="T15" fmla="*/ 2147483647 h 26"/>
                <a:gd name="T16" fmla="*/ 0 w 61"/>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26"/>
                <a:gd name="T29" fmla="*/ 61 w 6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26">
                  <a:moveTo>
                    <a:pt x="0" y="0"/>
                  </a:moveTo>
                  <a:lnTo>
                    <a:pt x="26" y="6"/>
                  </a:lnTo>
                  <a:lnTo>
                    <a:pt x="41" y="15"/>
                  </a:lnTo>
                  <a:lnTo>
                    <a:pt x="54" y="18"/>
                  </a:lnTo>
                  <a:lnTo>
                    <a:pt x="61" y="21"/>
                  </a:lnTo>
                  <a:lnTo>
                    <a:pt x="61" y="25"/>
                  </a:lnTo>
                  <a:lnTo>
                    <a:pt x="52" y="26"/>
                  </a:lnTo>
                  <a:lnTo>
                    <a:pt x="8" y="13"/>
                  </a:lnTo>
                  <a:lnTo>
                    <a:pt x="0" y="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72" name="Freeform 582">
              <a:extLst>
                <a:ext uri="{FF2B5EF4-FFF2-40B4-BE49-F238E27FC236}">
                  <a16:creationId xmlns:a16="http://schemas.microsoft.com/office/drawing/2014/main" id="{8CBFA248-724D-4C60-929B-C0D0BBD71426}"/>
                </a:ext>
              </a:extLst>
            </p:cNvPr>
            <p:cNvSpPr>
              <a:spLocks/>
            </p:cNvSpPr>
            <p:nvPr/>
          </p:nvSpPr>
          <p:spPr bwMode="auto">
            <a:xfrm>
              <a:off x="1904657" y="5932503"/>
              <a:ext cx="8041" cy="6466"/>
            </a:xfrm>
            <a:custGeom>
              <a:avLst/>
              <a:gdLst>
                <a:gd name="T0" fmla="*/ 2147483647 w 21"/>
                <a:gd name="T1" fmla="*/ 0 h 16"/>
                <a:gd name="T2" fmla="*/ 2147483647 w 21"/>
                <a:gd name="T3" fmla="*/ 2147483647 h 16"/>
                <a:gd name="T4" fmla="*/ 2147483647 w 21"/>
                <a:gd name="T5" fmla="*/ 2147483647 h 16"/>
                <a:gd name="T6" fmla="*/ 2147483647 w 21"/>
                <a:gd name="T7" fmla="*/ 2147483647 h 16"/>
                <a:gd name="T8" fmla="*/ 2147483647 w 21"/>
                <a:gd name="T9" fmla="*/ 2147483647 h 16"/>
                <a:gd name="T10" fmla="*/ 0 w 21"/>
                <a:gd name="T11" fmla="*/ 2147483647 h 16"/>
                <a:gd name="T12" fmla="*/ 2147483647 w 21"/>
                <a:gd name="T13" fmla="*/ 2147483647 h 16"/>
                <a:gd name="T14" fmla="*/ 2147483647 w 21"/>
                <a:gd name="T15" fmla="*/ 0 h 16"/>
                <a:gd name="T16" fmla="*/ 2147483647 w 21"/>
                <a:gd name="T17" fmla="*/ 2147483647 h 16"/>
                <a:gd name="T18" fmla="*/ 2147483647 w 21"/>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6"/>
                <a:gd name="T32" fmla="*/ 21 w 2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6">
                  <a:moveTo>
                    <a:pt x="8" y="0"/>
                  </a:moveTo>
                  <a:lnTo>
                    <a:pt x="14" y="5"/>
                  </a:lnTo>
                  <a:lnTo>
                    <a:pt x="21" y="7"/>
                  </a:lnTo>
                  <a:lnTo>
                    <a:pt x="20" y="12"/>
                  </a:lnTo>
                  <a:lnTo>
                    <a:pt x="9" y="16"/>
                  </a:lnTo>
                  <a:lnTo>
                    <a:pt x="0" y="13"/>
                  </a:lnTo>
                  <a:lnTo>
                    <a:pt x="3" y="4"/>
                  </a:lnTo>
                  <a:lnTo>
                    <a:pt x="8" y="0"/>
                  </a:lnTo>
                  <a:lnTo>
                    <a:pt x="3" y="4"/>
                  </a:lnTo>
                  <a:lnTo>
                    <a:pt x="8" y="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73" name="Freeform 583">
              <a:extLst>
                <a:ext uri="{FF2B5EF4-FFF2-40B4-BE49-F238E27FC236}">
                  <a16:creationId xmlns:a16="http://schemas.microsoft.com/office/drawing/2014/main" id="{C74D480A-5759-4617-AE61-C9638BDEC53D}"/>
                </a:ext>
              </a:extLst>
            </p:cNvPr>
            <p:cNvSpPr>
              <a:spLocks/>
            </p:cNvSpPr>
            <p:nvPr/>
          </p:nvSpPr>
          <p:spPr bwMode="auto">
            <a:xfrm>
              <a:off x="1904657" y="5932503"/>
              <a:ext cx="8041" cy="6466"/>
            </a:xfrm>
            <a:custGeom>
              <a:avLst/>
              <a:gdLst>
                <a:gd name="T0" fmla="*/ 2147483647 w 21"/>
                <a:gd name="T1" fmla="*/ 0 h 16"/>
                <a:gd name="T2" fmla="*/ 2147483647 w 21"/>
                <a:gd name="T3" fmla="*/ 2147483647 h 16"/>
                <a:gd name="T4" fmla="*/ 2147483647 w 21"/>
                <a:gd name="T5" fmla="*/ 2147483647 h 16"/>
                <a:gd name="T6" fmla="*/ 2147483647 w 21"/>
                <a:gd name="T7" fmla="*/ 2147483647 h 16"/>
                <a:gd name="T8" fmla="*/ 2147483647 w 21"/>
                <a:gd name="T9" fmla="*/ 2147483647 h 16"/>
                <a:gd name="T10" fmla="*/ 0 w 21"/>
                <a:gd name="T11" fmla="*/ 2147483647 h 16"/>
                <a:gd name="T12" fmla="*/ 2147483647 w 21"/>
                <a:gd name="T13" fmla="*/ 2147483647 h 16"/>
                <a:gd name="T14" fmla="*/ 2147483647 w 21"/>
                <a:gd name="T15" fmla="*/ 0 h 16"/>
                <a:gd name="T16" fmla="*/ 2147483647 w 21"/>
                <a:gd name="T17" fmla="*/ 2147483647 h 16"/>
                <a:gd name="T18" fmla="*/ 2147483647 w 21"/>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16"/>
                <a:gd name="T32" fmla="*/ 21 w 2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16">
                  <a:moveTo>
                    <a:pt x="8" y="0"/>
                  </a:moveTo>
                  <a:lnTo>
                    <a:pt x="14" y="5"/>
                  </a:lnTo>
                  <a:lnTo>
                    <a:pt x="21" y="7"/>
                  </a:lnTo>
                  <a:lnTo>
                    <a:pt x="20" y="12"/>
                  </a:lnTo>
                  <a:lnTo>
                    <a:pt x="9" y="16"/>
                  </a:lnTo>
                  <a:lnTo>
                    <a:pt x="0" y="13"/>
                  </a:lnTo>
                  <a:lnTo>
                    <a:pt x="3" y="4"/>
                  </a:lnTo>
                  <a:lnTo>
                    <a:pt x="8" y="0"/>
                  </a:lnTo>
                  <a:lnTo>
                    <a:pt x="3" y="4"/>
                  </a:lnTo>
                  <a:lnTo>
                    <a:pt x="8" y="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74" name="Freeform 588">
              <a:extLst>
                <a:ext uri="{FF2B5EF4-FFF2-40B4-BE49-F238E27FC236}">
                  <a16:creationId xmlns:a16="http://schemas.microsoft.com/office/drawing/2014/main" id="{9C5A7163-C202-4AC9-B923-871771012E80}"/>
                </a:ext>
              </a:extLst>
            </p:cNvPr>
            <p:cNvSpPr>
              <a:spLocks/>
            </p:cNvSpPr>
            <p:nvPr/>
          </p:nvSpPr>
          <p:spPr bwMode="auto">
            <a:xfrm>
              <a:off x="2097616" y="5887233"/>
              <a:ext cx="9648" cy="9700"/>
            </a:xfrm>
            <a:custGeom>
              <a:avLst/>
              <a:gdLst>
                <a:gd name="T0" fmla="*/ 2147483647 w 23"/>
                <a:gd name="T1" fmla="*/ 0 h 26"/>
                <a:gd name="T2" fmla="*/ 2147483647 w 23"/>
                <a:gd name="T3" fmla="*/ 2147483647 h 26"/>
                <a:gd name="T4" fmla="*/ 2147483647 w 23"/>
                <a:gd name="T5" fmla="*/ 2147483647 h 26"/>
                <a:gd name="T6" fmla="*/ 2147483647 w 23"/>
                <a:gd name="T7" fmla="*/ 2147483647 h 26"/>
                <a:gd name="T8" fmla="*/ 2147483647 w 23"/>
                <a:gd name="T9" fmla="*/ 2147483647 h 26"/>
                <a:gd name="T10" fmla="*/ 2147483647 w 23"/>
                <a:gd name="T11" fmla="*/ 2147483647 h 26"/>
                <a:gd name="T12" fmla="*/ 0 w 23"/>
                <a:gd name="T13" fmla="*/ 2147483647 h 26"/>
                <a:gd name="T14" fmla="*/ 2147483647 w 23"/>
                <a:gd name="T15" fmla="*/ 2147483647 h 26"/>
                <a:gd name="T16" fmla="*/ 2147483647 w 23"/>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6"/>
                <a:gd name="T29" fmla="*/ 23 w 23"/>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6">
                  <a:moveTo>
                    <a:pt x="11" y="0"/>
                  </a:moveTo>
                  <a:lnTo>
                    <a:pt x="13" y="5"/>
                  </a:lnTo>
                  <a:lnTo>
                    <a:pt x="20" y="7"/>
                  </a:lnTo>
                  <a:lnTo>
                    <a:pt x="23" y="20"/>
                  </a:lnTo>
                  <a:lnTo>
                    <a:pt x="13" y="26"/>
                  </a:lnTo>
                  <a:lnTo>
                    <a:pt x="2" y="21"/>
                  </a:lnTo>
                  <a:lnTo>
                    <a:pt x="0" y="13"/>
                  </a:lnTo>
                  <a:lnTo>
                    <a:pt x="3" y="4"/>
                  </a:lnTo>
                  <a:lnTo>
                    <a:pt x="11" y="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75" name="Freeform 589">
              <a:extLst>
                <a:ext uri="{FF2B5EF4-FFF2-40B4-BE49-F238E27FC236}">
                  <a16:creationId xmlns:a16="http://schemas.microsoft.com/office/drawing/2014/main" id="{A59BD0A9-23C5-4D5D-AA9E-1E93C792EC9B}"/>
                </a:ext>
              </a:extLst>
            </p:cNvPr>
            <p:cNvSpPr>
              <a:spLocks/>
            </p:cNvSpPr>
            <p:nvPr/>
          </p:nvSpPr>
          <p:spPr bwMode="auto">
            <a:xfrm>
              <a:off x="2097616" y="5887233"/>
              <a:ext cx="9648" cy="9700"/>
            </a:xfrm>
            <a:custGeom>
              <a:avLst/>
              <a:gdLst>
                <a:gd name="T0" fmla="*/ 2147483647 w 23"/>
                <a:gd name="T1" fmla="*/ 0 h 26"/>
                <a:gd name="T2" fmla="*/ 2147483647 w 23"/>
                <a:gd name="T3" fmla="*/ 2147483647 h 26"/>
                <a:gd name="T4" fmla="*/ 2147483647 w 23"/>
                <a:gd name="T5" fmla="*/ 2147483647 h 26"/>
                <a:gd name="T6" fmla="*/ 2147483647 w 23"/>
                <a:gd name="T7" fmla="*/ 2147483647 h 26"/>
                <a:gd name="T8" fmla="*/ 2147483647 w 23"/>
                <a:gd name="T9" fmla="*/ 2147483647 h 26"/>
                <a:gd name="T10" fmla="*/ 2147483647 w 23"/>
                <a:gd name="T11" fmla="*/ 2147483647 h 26"/>
                <a:gd name="T12" fmla="*/ 0 w 23"/>
                <a:gd name="T13" fmla="*/ 2147483647 h 26"/>
                <a:gd name="T14" fmla="*/ 2147483647 w 23"/>
                <a:gd name="T15" fmla="*/ 2147483647 h 26"/>
                <a:gd name="T16" fmla="*/ 2147483647 w 23"/>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6"/>
                <a:gd name="T29" fmla="*/ 23 w 23"/>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6">
                  <a:moveTo>
                    <a:pt x="11" y="0"/>
                  </a:moveTo>
                  <a:lnTo>
                    <a:pt x="13" y="5"/>
                  </a:lnTo>
                  <a:lnTo>
                    <a:pt x="20" y="7"/>
                  </a:lnTo>
                  <a:lnTo>
                    <a:pt x="23" y="20"/>
                  </a:lnTo>
                  <a:lnTo>
                    <a:pt x="13" y="26"/>
                  </a:lnTo>
                  <a:lnTo>
                    <a:pt x="2" y="21"/>
                  </a:lnTo>
                  <a:lnTo>
                    <a:pt x="0" y="13"/>
                  </a:lnTo>
                  <a:lnTo>
                    <a:pt x="3" y="4"/>
                  </a:lnTo>
                  <a:lnTo>
                    <a:pt x="11" y="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76" name="Freeform 592">
              <a:extLst>
                <a:ext uri="{FF2B5EF4-FFF2-40B4-BE49-F238E27FC236}">
                  <a16:creationId xmlns:a16="http://schemas.microsoft.com/office/drawing/2014/main" id="{CC9F8EE1-1455-43B8-A4EE-FA80AE074CD7}"/>
                </a:ext>
              </a:extLst>
            </p:cNvPr>
            <p:cNvSpPr>
              <a:spLocks/>
            </p:cNvSpPr>
            <p:nvPr/>
          </p:nvSpPr>
          <p:spPr bwMode="auto">
            <a:xfrm>
              <a:off x="2189272" y="5890467"/>
              <a:ext cx="6433" cy="4850"/>
            </a:xfrm>
            <a:custGeom>
              <a:avLst/>
              <a:gdLst>
                <a:gd name="T0" fmla="*/ 0 w 13"/>
                <a:gd name="T1" fmla="*/ 2147483647 h 12"/>
                <a:gd name="T2" fmla="*/ 2147483647 w 13"/>
                <a:gd name="T3" fmla="*/ 0 h 12"/>
                <a:gd name="T4" fmla="*/ 2147483647 w 13"/>
                <a:gd name="T5" fmla="*/ 2147483647 h 12"/>
                <a:gd name="T6" fmla="*/ 2147483647 w 13"/>
                <a:gd name="T7" fmla="*/ 2147483647 h 12"/>
                <a:gd name="T8" fmla="*/ 2147483647 w 13"/>
                <a:gd name="T9" fmla="*/ 2147483647 h 12"/>
                <a:gd name="T10" fmla="*/ 2147483647 w 13"/>
                <a:gd name="T11" fmla="*/ 2147483647 h 12"/>
                <a:gd name="T12" fmla="*/ 0 w 13"/>
                <a:gd name="T13" fmla="*/ 2147483647 h 12"/>
                <a:gd name="T14" fmla="*/ 0 60000 65536"/>
                <a:gd name="T15" fmla="*/ 0 60000 65536"/>
                <a:gd name="T16" fmla="*/ 0 60000 65536"/>
                <a:gd name="T17" fmla="*/ 0 60000 65536"/>
                <a:gd name="T18" fmla="*/ 0 60000 65536"/>
                <a:gd name="T19" fmla="*/ 0 60000 65536"/>
                <a:gd name="T20" fmla="*/ 0 60000 65536"/>
                <a:gd name="T21" fmla="*/ 0 w 13"/>
                <a:gd name="T22" fmla="*/ 0 h 12"/>
                <a:gd name="T23" fmla="*/ 13 w 1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2">
                  <a:moveTo>
                    <a:pt x="0" y="1"/>
                  </a:moveTo>
                  <a:lnTo>
                    <a:pt x="7" y="0"/>
                  </a:lnTo>
                  <a:lnTo>
                    <a:pt x="11" y="3"/>
                  </a:lnTo>
                  <a:lnTo>
                    <a:pt x="13" y="8"/>
                  </a:lnTo>
                  <a:lnTo>
                    <a:pt x="12" y="10"/>
                  </a:lnTo>
                  <a:lnTo>
                    <a:pt x="3" y="12"/>
                  </a:lnTo>
                  <a:lnTo>
                    <a:pt x="0" y="1"/>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77" name="Freeform 593">
              <a:extLst>
                <a:ext uri="{FF2B5EF4-FFF2-40B4-BE49-F238E27FC236}">
                  <a16:creationId xmlns:a16="http://schemas.microsoft.com/office/drawing/2014/main" id="{1F20DEAB-0178-4D1D-8770-8D95EE1DAF11}"/>
                </a:ext>
              </a:extLst>
            </p:cNvPr>
            <p:cNvSpPr>
              <a:spLocks/>
            </p:cNvSpPr>
            <p:nvPr/>
          </p:nvSpPr>
          <p:spPr bwMode="auto">
            <a:xfrm>
              <a:off x="2189272" y="5890467"/>
              <a:ext cx="6433" cy="4850"/>
            </a:xfrm>
            <a:custGeom>
              <a:avLst/>
              <a:gdLst>
                <a:gd name="T0" fmla="*/ 0 w 13"/>
                <a:gd name="T1" fmla="*/ 2147483647 h 12"/>
                <a:gd name="T2" fmla="*/ 2147483647 w 13"/>
                <a:gd name="T3" fmla="*/ 0 h 12"/>
                <a:gd name="T4" fmla="*/ 2147483647 w 13"/>
                <a:gd name="T5" fmla="*/ 2147483647 h 12"/>
                <a:gd name="T6" fmla="*/ 2147483647 w 13"/>
                <a:gd name="T7" fmla="*/ 2147483647 h 12"/>
                <a:gd name="T8" fmla="*/ 2147483647 w 13"/>
                <a:gd name="T9" fmla="*/ 2147483647 h 12"/>
                <a:gd name="T10" fmla="*/ 2147483647 w 13"/>
                <a:gd name="T11" fmla="*/ 2147483647 h 12"/>
                <a:gd name="T12" fmla="*/ 0 w 13"/>
                <a:gd name="T13" fmla="*/ 2147483647 h 12"/>
                <a:gd name="T14" fmla="*/ 0 60000 65536"/>
                <a:gd name="T15" fmla="*/ 0 60000 65536"/>
                <a:gd name="T16" fmla="*/ 0 60000 65536"/>
                <a:gd name="T17" fmla="*/ 0 60000 65536"/>
                <a:gd name="T18" fmla="*/ 0 60000 65536"/>
                <a:gd name="T19" fmla="*/ 0 60000 65536"/>
                <a:gd name="T20" fmla="*/ 0 60000 65536"/>
                <a:gd name="T21" fmla="*/ 0 w 13"/>
                <a:gd name="T22" fmla="*/ 0 h 12"/>
                <a:gd name="T23" fmla="*/ 13 w 1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2">
                  <a:moveTo>
                    <a:pt x="0" y="1"/>
                  </a:moveTo>
                  <a:lnTo>
                    <a:pt x="7" y="0"/>
                  </a:lnTo>
                  <a:lnTo>
                    <a:pt x="11" y="3"/>
                  </a:lnTo>
                  <a:lnTo>
                    <a:pt x="13" y="8"/>
                  </a:lnTo>
                  <a:lnTo>
                    <a:pt x="12" y="10"/>
                  </a:lnTo>
                  <a:lnTo>
                    <a:pt x="3" y="12"/>
                  </a:lnTo>
                  <a:lnTo>
                    <a:pt x="0" y="1"/>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78" name="Freeform 594">
              <a:extLst>
                <a:ext uri="{FF2B5EF4-FFF2-40B4-BE49-F238E27FC236}">
                  <a16:creationId xmlns:a16="http://schemas.microsoft.com/office/drawing/2014/main" id="{CE92AC35-671A-45B3-8932-957336792DC6}"/>
                </a:ext>
              </a:extLst>
            </p:cNvPr>
            <p:cNvSpPr>
              <a:spLocks/>
            </p:cNvSpPr>
            <p:nvPr/>
          </p:nvSpPr>
          <p:spPr bwMode="auto">
            <a:xfrm>
              <a:off x="2247158" y="5854900"/>
              <a:ext cx="8041" cy="11318"/>
            </a:xfrm>
            <a:custGeom>
              <a:avLst/>
              <a:gdLst>
                <a:gd name="T0" fmla="*/ 2147483647 w 18"/>
                <a:gd name="T1" fmla="*/ 2147483647 h 28"/>
                <a:gd name="T2" fmla="*/ 2147483647 w 18"/>
                <a:gd name="T3" fmla="*/ 0 h 28"/>
                <a:gd name="T4" fmla="*/ 2147483647 w 18"/>
                <a:gd name="T5" fmla="*/ 2147483647 h 28"/>
                <a:gd name="T6" fmla="*/ 2147483647 w 18"/>
                <a:gd name="T7" fmla="*/ 2147483647 h 28"/>
                <a:gd name="T8" fmla="*/ 2147483647 w 18"/>
                <a:gd name="T9" fmla="*/ 2147483647 h 28"/>
                <a:gd name="T10" fmla="*/ 2147483647 w 18"/>
                <a:gd name="T11" fmla="*/ 0 h 28"/>
                <a:gd name="T12" fmla="*/ 2147483647 w 18"/>
                <a:gd name="T13" fmla="*/ 2147483647 h 28"/>
                <a:gd name="T14" fmla="*/ 2147483647 w 18"/>
                <a:gd name="T15" fmla="*/ 2147483647 h 28"/>
                <a:gd name="T16" fmla="*/ 2147483647 w 18"/>
                <a:gd name="T17" fmla="*/ 2147483647 h 28"/>
                <a:gd name="T18" fmla="*/ 2147483647 w 18"/>
                <a:gd name="T19" fmla="*/ 2147483647 h 28"/>
                <a:gd name="T20" fmla="*/ 2147483647 w 18"/>
                <a:gd name="T21" fmla="*/ 2147483647 h 28"/>
                <a:gd name="T22" fmla="*/ 0 w 18"/>
                <a:gd name="T23" fmla="*/ 2147483647 h 28"/>
                <a:gd name="T24" fmla="*/ 0 w 18"/>
                <a:gd name="T25" fmla="*/ 2147483647 h 28"/>
                <a:gd name="T26" fmla="*/ 2147483647 w 18"/>
                <a:gd name="T27" fmla="*/ 0 h 28"/>
                <a:gd name="T28" fmla="*/ 2147483647 w 18"/>
                <a:gd name="T29" fmla="*/ 2147483647 h 28"/>
                <a:gd name="T30" fmla="*/ 2147483647 w 18"/>
                <a:gd name="T31" fmla="*/ 2147483647 h 28"/>
                <a:gd name="T32" fmla="*/ 2147483647 w 18"/>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28"/>
                <a:gd name="T53" fmla="*/ 18 w 1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28">
                  <a:moveTo>
                    <a:pt x="11" y="9"/>
                  </a:moveTo>
                  <a:lnTo>
                    <a:pt x="6" y="0"/>
                  </a:lnTo>
                  <a:lnTo>
                    <a:pt x="7" y="7"/>
                  </a:lnTo>
                  <a:lnTo>
                    <a:pt x="10" y="9"/>
                  </a:lnTo>
                  <a:lnTo>
                    <a:pt x="13" y="3"/>
                  </a:lnTo>
                  <a:lnTo>
                    <a:pt x="15" y="0"/>
                  </a:lnTo>
                  <a:lnTo>
                    <a:pt x="18" y="5"/>
                  </a:lnTo>
                  <a:lnTo>
                    <a:pt x="16" y="15"/>
                  </a:lnTo>
                  <a:lnTo>
                    <a:pt x="18" y="20"/>
                  </a:lnTo>
                  <a:lnTo>
                    <a:pt x="15" y="28"/>
                  </a:lnTo>
                  <a:lnTo>
                    <a:pt x="9" y="23"/>
                  </a:lnTo>
                  <a:lnTo>
                    <a:pt x="0" y="26"/>
                  </a:lnTo>
                  <a:lnTo>
                    <a:pt x="0" y="2"/>
                  </a:lnTo>
                  <a:lnTo>
                    <a:pt x="3" y="0"/>
                  </a:lnTo>
                  <a:lnTo>
                    <a:pt x="3" y="7"/>
                  </a:lnTo>
                  <a:lnTo>
                    <a:pt x="7" y="10"/>
                  </a:lnTo>
                  <a:lnTo>
                    <a:pt x="11" y="9"/>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79" name="Freeform 595">
              <a:extLst>
                <a:ext uri="{FF2B5EF4-FFF2-40B4-BE49-F238E27FC236}">
                  <a16:creationId xmlns:a16="http://schemas.microsoft.com/office/drawing/2014/main" id="{2BBFA9D9-DD79-47C8-AB70-8A6EE95A8E66}"/>
                </a:ext>
              </a:extLst>
            </p:cNvPr>
            <p:cNvSpPr>
              <a:spLocks/>
            </p:cNvSpPr>
            <p:nvPr/>
          </p:nvSpPr>
          <p:spPr bwMode="auto">
            <a:xfrm>
              <a:off x="2247158" y="5854900"/>
              <a:ext cx="8041" cy="11318"/>
            </a:xfrm>
            <a:custGeom>
              <a:avLst/>
              <a:gdLst>
                <a:gd name="T0" fmla="*/ 2147483647 w 18"/>
                <a:gd name="T1" fmla="*/ 2147483647 h 28"/>
                <a:gd name="T2" fmla="*/ 2147483647 w 18"/>
                <a:gd name="T3" fmla="*/ 0 h 28"/>
                <a:gd name="T4" fmla="*/ 2147483647 w 18"/>
                <a:gd name="T5" fmla="*/ 2147483647 h 28"/>
                <a:gd name="T6" fmla="*/ 2147483647 w 18"/>
                <a:gd name="T7" fmla="*/ 2147483647 h 28"/>
                <a:gd name="T8" fmla="*/ 2147483647 w 18"/>
                <a:gd name="T9" fmla="*/ 2147483647 h 28"/>
                <a:gd name="T10" fmla="*/ 2147483647 w 18"/>
                <a:gd name="T11" fmla="*/ 0 h 28"/>
                <a:gd name="T12" fmla="*/ 2147483647 w 18"/>
                <a:gd name="T13" fmla="*/ 2147483647 h 28"/>
                <a:gd name="T14" fmla="*/ 2147483647 w 18"/>
                <a:gd name="T15" fmla="*/ 2147483647 h 28"/>
                <a:gd name="T16" fmla="*/ 2147483647 w 18"/>
                <a:gd name="T17" fmla="*/ 2147483647 h 28"/>
                <a:gd name="T18" fmla="*/ 2147483647 w 18"/>
                <a:gd name="T19" fmla="*/ 2147483647 h 28"/>
                <a:gd name="T20" fmla="*/ 2147483647 w 18"/>
                <a:gd name="T21" fmla="*/ 2147483647 h 28"/>
                <a:gd name="T22" fmla="*/ 0 w 18"/>
                <a:gd name="T23" fmla="*/ 2147483647 h 28"/>
                <a:gd name="T24" fmla="*/ 0 w 18"/>
                <a:gd name="T25" fmla="*/ 2147483647 h 28"/>
                <a:gd name="T26" fmla="*/ 2147483647 w 18"/>
                <a:gd name="T27" fmla="*/ 0 h 28"/>
                <a:gd name="T28" fmla="*/ 2147483647 w 18"/>
                <a:gd name="T29" fmla="*/ 2147483647 h 28"/>
                <a:gd name="T30" fmla="*/ 2147483647 w 18"/>
                <a:gd name="T31" fmla="*/ 2147483647 h 28"/>
                <a:gd name="T32" fmla="*/ 2147483647 w 18"/>
                <a:gd name="T33" fmla="*/ 2147483647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28"/>
                <a:gd name="T53" fmla="*/ 18 w 18"/>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28">
                  <a:moveTo>
                    <a:pt x="11" y="9"/>
                  </a:moveTo>
                  <a:lnTo>
                    <a:pt x="6" y="0"/>
                  </a:lnTo>
                  <a:lnTo>
                    <a:pt x="7" y="7"/>
                  </a:lnTo>
                  <a:lnTo>
                    <a:pt x="10" y="9"/>
                  </a:lnTo>
                  <a:lnTo>
                    <a:pt x="13" y="3"/>
                  </a:lnTo>
                  <a:lnTo>
                    <a:pt x="15" y="0"/>
                  </a:lnTo>
                  <a:lnTo>
                    <a:pt x="18" y="5"/>
                  </a:lnTo>
                  <a:lnTo>
                    <a:pt x="16" y="15"/>
                  </a:lnTo>
                  <a:lnTo>
                    <a:pt x="18" y="20"/>
                  </a:lnTo>
                  <a:lnTo>
                    <a:pt x="15" y="28"/>
                  </a:lnTo>
                  <a:lnTo>
                    <a:pt x="9" y="23"/>
                  </a:lnTo>
                  <a:lnTo>
                    <a:pt x="0" y="26"/>
                  </a:lnTo>
                  <a:lnTo>
                    <a:pt x="0" y="2"/>
                  </a:lnTo>
                  <a:lnTo>
                    <a:pt x="3" y="0"/>
                  </a:lnTo>
                  <a:lnTo>
                    <a:pt x="3" y="7"/>
                  </a:lnTo>
                  <a:lnTo>
                    <a:pt x="7" y="10"/>
                  </a:lnTo>
                  <a:lnTo>
                    <a:pt x="11" y="9"/>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80" name="Freeform 596">
              <a:extLst>
                <a:ext uri="{FF2B5EF4-FFF2-40B4-BE49-F238E27FC236}">
                  <a16:creationId xmlns:a16="http://schemas.microsoft.com/office/drawing/2014/main" id="{97F0A95D-94EF-4B3F-BC0A-AA9E7F42898D}"/>
                </a:ext>
              </a:extLst>
            </p:cNvPr>
            <p:cNvSpPr>
              <a:spLocks/>
            </p:cNvSpPr>
            <p:nvPr/>
          </p:nvSpPr>
          <p:spPr bwMode="auto">
            <a:xfrm>
              <a:off x="2311478" y="5817716"/>
              <a:ext cx="6433" cy="14552"/>
            </a:xfrm>
            <a:custGeom>
              <a:avLst/>
              <a:gdLst>
                <a:gd name="T0" fmla="*/ 2147483647 w 15"/>
                <a:gd name="T1" fmla="*/ 0 h 37"/>
                <a:gd name="T2" fmla="*/ 0 w 15"/>
                <a:gd name="T3" fmla="*/ 2147483647 h 37"/>
                <a:gd name="T4" fmla="*/ 2147483647 w 15"/>
                <a:gd name="T5" fmla="*/ 2147483647 h 37"/>
                <a:gd name="T6" fmla="*/ 2147483647 w 15"/>
                <a:gd name="T7" fmla="*/ 2147483647 h 37"/>
                <a:gd name="T8" fmla="*/ 2147483647 w 15"/>
                <a:gd name="T9" fmla="*/ 2147483647 h 37"/>
                <a:gd name="T10" fmla="*/ 2147483647 w 15"/>
                <a:gd name="T11" fmla="*/ 2147483647 h 37"/>
                <a:gd name="T12" fmla="*/ 2147483647 w 15"/>
                <a:gd name="T13" fmla="*/ 2147483647 h 37"/>
                <a:gd name="T14" fmla="*/ 2147483647 w 15"/>
                <a:gd name="T15" fmla="*/ 2147483647 h 37"/>
                <a:gd name="T16" fmla="*/ 2147483647 w 15"/>
                <a:gd name="T17" fmla="*/ 2147483647 h 37"/>
                <a:gd name="T18" fmla="*/ 2147483647 w 15"/>
                <a:gd name="T19" fmla="*/ 2147483647 h 37"/>
                <a:gd name="T20" fmla="*/ 2147483647 w 15"/>
                <a:gd name="T21" fmla="*/ 2147483647 h 37"/>
                <a:gd name="T22" fmla="*/ 2147483647 w 15"/>
                <a:gd name="T23" fmla="*/ 0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37"/>
                <a:gd name="T38" fmla="*/ 15 w 15"/>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37">
                  <a:moveTo>
                    <a:pt x="4" y="0"/>
                  </a:moveTo>
                  <a:lnTo>
                    <a:pt x="0" y="3"/>
                  </a:lnTo>
                  <a:lnTo>
                    <a:pt x="2" y="2"/>
                  </a:lnTo>
                  <a:lnTo>
                    <a:pt x="10" y="2"/>
                  </a:lnTo>
                  <a:lnTo>
                    <a:pt x="15" y="7"/>
                  </a:lnTo>
                  <a:lnTo>
                    <a:pt x="11" y="11"/>
                  </a:lnTo>
                  <a:lnTo>
                    <a:pt x="13" y="14"/>
                  </a:lnTo>
                  <a:lnTo>
                    <a:pt x="4" y="37"/>
                  </a:lnTo>
                  <a:lnTo>
                    <a:pt x="2" y="32"/>
                  </a:lnTo>
                  <a:lnTo>
                    <a:pt x="4" y="9"/>
                  </a:lnTo>
                  <a:lnTo>
                    <a:pt x="3" y="5"/>
                  </a:lnTo>
                  <a:lnTo>
                    <a:pt x="4" y="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81" name="Freeform 597">
              <a:extLst>
                <a:ext uri="{FF2B5EF4-FFF2-40B4-BE49-F238E27FC236}">
                  <a16:creationId xmlns:a16="http://schemas.microsoft.com/office/drawing/2014/main" id="{62B00C59-1554-4CB0-B731-3BA54FE9E69E}"/>
                </a:ext>
              </a:extLst>
            </p:cNvPr>
            <p:cNvSpPr>
              <a:spLocks/>
            </p:cNvSpPr>
            <p:nvPr/>
          </p:nvSpPr>
          <p:spPr bwMode="auto">
            <a:xfrm>
              <a:off x="2311478" y="5817716"/>
              <a:ext cx="6433" cy="14552"/>
            </a:xfrm>
            <a:custGeom>
              <a:avLst/>
              <a:gdLst>
                <a:gd name="T0" fmla="*/ 2147483647 w 15"/>
                <a:gd name="T1" fmla="*/ 0 h 37"/>
                <a:gd name="T2" fmla="*/ 0 w 15"/>
                <a:gd name="T3" fmla="*/ 2147483647 h 37"/>
                <a:gd name="T4" fmla="*/ 2147483647 w 15"/>
                <a:gd name="T5" fmla="*/ 2147483647 h 37"/>
                <a:gd name="T6" fmla="*/ 2147483647 w 15"/>
                <a:gd name="T7" fmla="*/ 2147483647 h 37"/>
                <a:gd name="T8" fmla="*/ 2147483647 w 15"/>
                <a:gd name="T9" fmla="*/ 2147483647 h 37"/>
                <a:gd name="T10" fmla="*/ 2147483647 w 15"/>
                <a:gd name="T11" fmla="*/ 2147483647 h 37"/>
                <a:gd name="T12" fmla="*/ 2147483647 w 15"/>
                <a:gd name="T13" fmla="*/ 2147483647 h 37"/>
                <a:gd name="T14" fmla="*/ 2147483647 w 15"/>
                <a:gd name="T15" fmla="*/ 2147483647 h 37"/>
                <a:gd name="T16" fmla="*/ 2147483647 w 15"/>
                <a:gd name="T17" fmla="*/ 2147483647 h 37"/>
                <a:gd name="T18" fmla="*/ 2147483647 w 15"/>
                <a:gd name="T19" fmla="*/ 2147483647 h 37"/>
                <a:gd name="T20" fmla="*/ 2147483647 w 15"/>
                <a:gd name="T21" fmla="*/ 2147483647 h 37"/>
                <a:gd name="T22" fmla="*/ 2147483647 w 15"/>
                <a:gd name="T23" fmla="*/ 0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37"/>
                <a:gd name="T38" fmla="*/ 15 w 15"/>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37">
                  <a:moveTo>
                    <a:pt x="4" y="0"/>
                  </a:moveTo>
                  <a:lnTo>
                    <a:pt x="0" y="3"/>
                  </a:lnTo>
                  <a:lnTo>
                    <a:pt x="2" y="2"/>
                  </a:lnTo>
                  <a:lnTo>
                    <a:pt x="10" y="2"/>
                  </a:lnTo>
                  <a:lnTo>
                    <a:pt x="15" y="7"/>
                  </a:lnTo>
                  <a:lnTo>
                    <a:pt x="11" y="11"/>
                  </a:lnTo>
                  <a:lnTo>
                    <a:pt x="13" y="14"/>
                  </a:lnTo>
                  <a:lnTo>
                    <a:pt x="4" y="37"/>
                  </a:lnTo>
                  <a:lnTo>
                    <a:pt x="2" y="32"/>
                  </a:lnTo>
                  <a:lnTo>
                    <a:pt x="4" y="9"/>
                  </a:lnTo>
                  <a:lnTo>
                    <a:pt x="3" y="5"/>
                  </a:lnTo>
                  <a:lnTo>
                    <a:pt x="4" y="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82" name="Freeform 598">
              <a:extLst>
                <a:ext uri="{FF2B5EF4-FFF2-40B4-BE49-F238E27FC236}">
                  <a16:creationId xmlns:a16="http://schemas.microsoft.com/office/drawing/2014/main" id="{609FCC72-2B29-4609-B2CE-470E70E944AA}"/>
                </a:ext>
              </a:extLst>
            </p:cNvPr>
            <p:cNvSpPr>
              <a:spLocks/>
            </p:cNvSpPr>
            <p:nvPr/>
          </p:nvSpPr>
          <p:spPr bwMode="auto">
            <a:xfrm>
              <a:off x="2411173" y="5812862"/>
              <a:ext cx="6433" cy="9700"/>
            </a:xfrm>
            <a:custGeom>
              <a:avLst/>
              <a:gdLst>
                <a:gd name="T0" fmla="*/ 2147483647 w 13"/>
                <a:gd name="T1" fmla="*/ 2147483647 h 22"/>
                <a:gd name="T2" fmla="*/ 2147483647 w 13"/>
                <a:gd name="T3" fmla="*/ 0 h 22"/>
                <a:gd name="T4" fmla="*/ 2147483647 w 13"/>
                <a:gd name="T5" fmla="*/ 2147483647 h 22"/>
                <a:gd name="T6" fmla="*/ 2147483647 w 13"/>
                <a:gd name="T7" fmla="*/ 2147483647 h 22"/>
                <a:gd name="T8" fmla="*/ 2147483647 w 13"/>
                <a:gd name="T9" fmla="*/ 2147483647 h 22"/>
                <a:gd name="T10" fmla="*/ 0 w 13"/>
                <a:gd name="T11" fmla="*/ 2147483647 h 22"/>
                <a:gd name="T12" fmla="*/ 2147483647 w 13"/>
                <a:gd name="T13" fmla="*/ 2147483647 h 22"/>
                <a:gd name="T14" fmla="*/ 0 60000 65536"/>
                <a:gd name="T15" fmla="*/ 0 60000 65536"/>
                <a:gd name="T16" fmla="*/ 0 60000 65536"/>
                <a:gd name="T17" fmla="*/ 0 60000 65536"/>
                <a:gd name="T18" fmla="*/ 0 60000 65536"/>
                <a:gd name="T19" fmla="*/ 0 60000 65536"/>
                <a:gd name="T20" fmla="*/ 0 60000 65536"/>
                <a:gd name="T21" fmla="*/ 0 w 13"/>
                <a:gd name="T22" fmla="*/ 0 h 22"/>
                <a:gd name="T23" fmla="*/ 13 w 1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22">
                  <a:moveTo>
                    <a:pt x="2" y="5"/>
                  </a:moveTo>
                  <a:lnTo>
                    <a:pt x="11" y="0"/>
                  </a:lnTo>
                  <a:lnTo>
                    <a:pt x="13" y="4"/>
                  </a:lnTo>
                  <a:lnTo>
                    <a:pt x="13" y="11"/>
                  </a:lnTo>
                  <a:lnTo>
                    <a:pt x="4" y="22"/>
                  </a:lnTo>
                  <a:lnTo>
                    <a:pt x="0" y="22"/>
                  </a:lnTo>
                  <a:lnTo>
                    <a:pt x="2" y="5"/>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83" name="Freeform 599">
              <a:extLst>
                <a:ext uri="{FF2B5EF4-FFF2-40B4-BE49-F238E27FC236}">
                  <a16:creationId xmlns:a16="http://schemas.microsoft.com/office/drawing/2014/main" id="{C5919365-98C5-4167-A438-D664229EF7F1}"/>
                </a:ext>
              </a:extLst>
            </p:cNvPr>
            <p:cNvSpPr>
              <a:spLocks/>
            </p:cNvSpPr>
            <p:nvPr/>
          </p:nvSpPr>
          <p:spPr bwMode="auto">
            <a:xfrm>
              <a:off x="2411173" y="5812862"/>
              <a:ext cx="6433" cy="9700"/>
            </a:xfrm>
            <a:custGeom>
              <a:avLst/>
              <a:gdLst>
                <a:gd name="T0" fmla="*/ 2147483647 w 13"/>
                <a:gd name="T1" fmla="*/ 2147483647 h 22"/>
                <a:gd name="T2" fmla="*/ 2147483647 w 13"/>
                <a:gd name="T3" fmla="*/ 0 h 22"/>
                <a:gd name="T4" fmla="*/ 2147483647 w 13"/>
                <a:gd name="T5" fmla="*/ 2147483647 h 22"/>
                <a:gd name="T6" fmla="*/ 2147483647 w 13"/>
                <a:gd name="T7" fmla="*/ 2147483647 h 22"/>
                <a:gd name="T8" fmla="*/ 2147483647 w 13"/>
                <a:gd name="T9" fmla="*/ 2147483647 h 22"/>
                <a:gd name="T10" fmla="*/ 0 w 13"/>
                <a:gd name="T11" fmla="*/ 2147483647 h 22"/>
                <a:gd name="T12" fmla="*/ 2147483647 w 13"/>
                <a:gd name="T13" fmla="*/ 2147483647 h 22"/>
                <a:gd name="T14" fmla="*/ 0 60000 65536"/>
                <a:gd name="T15" fmla="*/ 0 60000 65536"/>
                <a:gd name="T16" fmla="*/ 0 60000 65536"/>
                <a:gd name="T17" fmla="*/ 0 60000 65536"/>
                <a:gd name="T18" fmla="*/ 0 60000 65536"/>
                <a:gd name="T19" fmla="*/ 0 60000 65536"/>
                <a:gd name="T20" fmla="*/ 0 60000 65536"/>
                <a:gd name="T21" fmla="*/ 0 w 13"/>
                <a:gd name="T22" fmla="*/ 0 h 22"/>
                <a:gd name="T23" fmla="*/ 13 w 1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22">
                  <a:moveTo>
                    <a:pt x="2" y="5"/>
                  </a:moveTo>
                  <a:lnTo>
                    <a:pt x="11" y="0"/>
                  </a:lnTo>
                  <a:lnTo>
                    <a:pt x="13" y="4"/>
                  </a:lnTo>
                  <a:lnTo>
                    <a:pt x="13" y="11"/>
                  </a:lnTo>
                  <a:lnTo>
                    <a:pt x="4" y="22"/>
                  </a:lnTo>
                  <a:lnTo>
                    <a:pt x="0" y="22"/>
                  </a:lnTo>
                  <a:lnTo>
                    <a:pt x="2" y="5"/>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84" name="Freeform 600">
              <a:extLst>
                <a:ext uri="{FF2B5EF4-FFF2-40B4-BE49-F238E27FC236}">
                  <a16:creationId xmlns:a16="http://schemas.microsoft.com/office/drawing/2014/main" id="{562486DD-F576-4815-8D1A-6B1D2C48AC2E}"/>
                </a:ext>
              </a:extLst>
            </p:cNvPr>
            <p:cNvSpPr>
              <a:spLocks/>
            </p:cNvSpPr>
            <p:nvPr/>
          </p:nvSpPr>
          <p:spPr bwMode="auto">
            <a:xfrm>
              <a:off x="2422427" y="5812862"/>
              <a:ext cx="6433" cy="4850"/>
            </a:xfrm>
            <a:custGeom>
              <a:avLst/>
              <a:gdLst>
                <a:gd name="T0" fmla="*/ 2147483647 w 13"/>
                <a:gd name="T1" fmla="*/ 2147483647 h 10"/>
                <a:gd name="T2" fmla="*/ 0 w 13"/>
                <a:gd name="T3" fmla="*/ 2147483647 h 10"/>
                <a:gd name="T4" fmla="*/ 2147483647 w 13"/>
                <a:gd name="T5" fmla="*/ 2147483647 h 10"/>
                <a:gd name="T6" fmla="*/ 2147483647 w 13"/>
                <a:gd name="T7" fmla="*/ 0 h 10"/>
                <a:gd name="T8" fmla="*/ 2147483647 w 13"/>
                <a:gd name="T9" fmla="*/ 2147483647 h 10"/>
                <a:gd name="T10" fmla="*/ 2147483647 w 13"/>
                <a:gd name="T11" fmla="*/ 2147483647 h 10"/>
                <a:gd name="T12" fmla="*/ 2147483647 w 13"/>
                <a:gd name="T13" fmla="*/ 2147483647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9" y="10"/>
                  </a:moveTo>
                  <a:lnTo>
                    <a:pt x="0" y="8"/>
                  </a:lnTo>
                  <a:lnTo>
                    <a:pt x="1" y="5"/>
                  </a:lnTo>
                  <a:lnTo>
                    <a:pt x="9" y="0"/>
                  </a:lnTo>
                  <a:lnTo>
                    <a:pt x="13" y="1"/>
                  </a:lnTo>
                  <a:lnTo>
                    <a:pt x="12" y="8"/>
                  </a:lnTo>
                  <a:lnTo>
                    <a:pt x="9" y="1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85" name="Freeform 601">
              <a:extLst>
                <a:ext uri="{FF2B5EF4-FFF2-40B4-BE49-F238E27FC236}">
                  <a16:creationId xmlns:a16="http://schemas.microsoft.com/office/drawing/2014/main" id="{CCCB42D9-5B22-4C66-8D79-D042DB56B249}"/>
                </a:ext>
              </a:extLst>
            </p:cNvPr>
            <p:cNvSpPr>
              <a:spLocks/>
            </p:cNvSpPr>
            <p:nvPr/>
          </p:nvSpPr>
          <p:spPr bwMode="auto">
            <a:xfrm>
              <a:off x="2422427" y="5812862"/>
              <a:ext cx="6433" cy="4850"/>
            </a:xfrm>
            <a:custGeom>
              <a:avLst/>
              <a:gdLst>
                <a:gd name="T0" fmla="*/ 2147483647 w 13"/>
                <a:gd name="T1" fmla="*/ 2147483647 h 10"/>
                <a:gd name="T2" fmla="*/ 0 w 13"/>
                <a:gd name="T3" fmla="*/ 2147483647 h 10"/>
                <a:gd name="T4" fmla="*/ 2147483647 w 13"/>
                <a:gd name="T5" fmla="*/ 2147483647 h 10"/>
                <a:gd name="T6" fmla="*/ 2147483647 w 13"/>
                <a:gd name="T7" fmla="*/ 0 h 10"/>
                <a:gd name="T8" fmla="*/ 2147483647 w 13"/>
                <a:gd name="T9" fmla="*/ 2147483647 h 10"/>
                <a:gd name="T10" fmla="*/ 2147483647 w 13"/>
                <a:gd name="T11" fmla="*/ 2147483647 h 10"/>
                <a:gd name="T12" fmla="*/ 2147483647 w 13"/>
                <a:gd name="T13" fmla="*/ 2147483647 h 10"/>
                <a:gd name="T14" fmla="*/ 0 60000 65536"/>
                <a:gd name="T15" fmla="*/ 0 60000 65536"/>
                <a:gd name="T16" fmla="*/ 0 60000 65536"/>
                <a:gd name="T17" fmla="*/ 0 60000 65536"/>
                <a:gd name="T18" fmla="*/ 0 60000 65536"/>
                <a:gd name="T19" fmla="*/ 0 60000 65536"/>
                <a:gd name="T20" fmla="*/ 0 60000 65536"/>
                <a:gd name="T21" fmla="*/ 0 w 13"/>
                <a:gd name="T22" fmla="*/ 0 h 10"/>
                <a:gd name="T23" fmla="*/ 13 w 1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0">
                  <a:moveTo>
                    <a:pt x="9" y="10"/>
                  </a:moveTo>
                  <a:lnTo>
                    <a:pt x="0" y="8"/>
                  </a:lnTo>
                  <a:lnTo>
                    <a:pt x="1" y="5"/>
                  </a:lnTo>
                  <a:lnTo>
                    <a:pt x="9" y="0"/>
                  </a:lnTo>
                  <a:lnTo>
                    <a:pt x="13" y="1"/>
                  </a:lnTo>
                  <a:lnTo>
                    <a:pt x="12" y="8"/>
                  </a:lnTo>
                  <a:lnTo>
                    <a:pt x="9" y="1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86" name="Freeform 602">
              <a:extLst>
                <a:ext uri="{FF2B5EF4-FFF2-40B4-BE49-F238E27FC236}">
                  <a16:creationId xmlns:a16="http://schemas.microsoft.com/office/drawing/2014/main" id="{5ABF3D19-6E7A-4419-AA5E-975533419B98}"/>
                </a:ext>
              </a:extLst>
            </p:cNvPr>
            <p:cNvSpPr>
              <a:spLocks/>
            </p:cNvSpPr>
            <p:nvPr/>
          </p:nvSpPr>
          <p:spPr bwMode="auto">
            <a:xfrm>
              <a:off x="2448158" y="5785378"/>
              <a:ext cx="12864" cy="9700"/>
            </a:xfrm>
            <a:custGeom>
              <a:avLst/>
              <a:gdLst>
                <a:gd name="T0" fmla="*/ 2147483647 w 31"/>
                <a:gd name="T1" fmla="*/ 2147483647 h 20"/>
                <a:gd name="T2" fmla="*/ 2147483647 w 31"/>
                <a:gd name="T3" fmla="*/ 2147483647 h 20"/>
                <a:gd name="T4" fmla="*/ 0 w 31"/>
                <a:gd name="T5" fmla="*/ 2147483647 h 20"/>
                <a:gd name="T6" fmla="*/ 2147483647 w 31"/>
                <a:gd name="T7" fmla="*/ 2147483647 h 20"/>
                <a:gd name="T8" fmla="*/ 2147483647 w 31"/>
                <a:gd name="T9" fmla="*/ 0 h 20"/>
                <a:gd name="T10" fmla="*/ 2147483647 w 31"/>
                <a:gd name="T11" fmla="*/ 2147483647 h 20"/>
                <a:gd name="T12" fmla="*/ 2147483647 w 31"/>
                <a:gd name="T13" fmla="*/ 2147483647 h 20"/>
                <a:gd name="T14" fmla="*/ 2147483647 w 31"/>
                <a:gd name="T15" fmla="*/ 2147483647 h 20"/>
                <a:gd name="T16" fmla="*/ 2147483647 w 31"/>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0"/>
                <a:gd name="T29" fmla="*/ 31 w 31"/>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0">
                  <a:moveTo>
                    <a:pt x="15" y="10"/>
                  </a:moveTo>
                  <a:lnTo>
                    <a:pt x="5" y="20"/>
                  </a:lnTo>
                  <a:lnTo>
                    <a:pt x="0" y="11"/>
                  </a:lnTo>
                  <a:lnTo>
                    <a:pt x="5" y="2"/>
                  </a:lnTo>
                  <a:lnTo>
                    <a:pt x="11" y="0"/>
                  </a:lnTo>
                  <a:lnTo>
                    <a:pt x="14" y="1"/>
                  </a:lnTo>
                  <a:lnTo>
                    <a:pt x="30" y="1"/>
                  </a:lnTo>
                  <a:lnTo>
                    <a:pt x="31" y="3"/>
                  </a:lnTo>
                  <a:lnTo>
                    <a:pt x="15" y="1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87" name="Freeform 603">
              <a:extLst>
                <a:ext uri="{FF2B5EF4-FFF2-40B4-BE49-F238E27FC236}">
                  <a16:creationId xmlns:a16="http://schemas.microsoft.com/office/drawing/2014/main" id="{37A6F184-F2AC-4566-8464-6C46633F327F}"/>
                </a:ext>
              </a:extLst>
            </p:cNvPr>
            <p:cNvSpPr>
              <a:spLocks/>
            </p:cNvSpPr>
            <p:nvPr/>
          </p:nvSpPr>
          <p:spPr bwMode="auto">
            <a:xfrm>
              <a:off x="2448158" y="5785378"/>
              <a:ext cx="12864" cy="9700"/>
            </a:xfrm>
            <a:custGeom>
              <a:avLst/>
              <a:gdLst>
                <a:gd name="T0" fmla="*/ 2147483647 w 31"/>
                <a:gd name="T1" fmla="*/ 2147483647 h 20"/>
                <a:gd name="T2" fmla="*/ 2147483647 w 31"/>
                <a:gd name="T3" fmla="*/ 2147483647 h 20"/>
                <a:gd name="T4" fmla="*/ 0 w 31"/>
                <a:gd name="T5" fmla="*/ 2147483647 h 20"/>
                <a:gd name="T6" fmla="*/ 2147483647 w 31"/>
                <a:gd name="T7" fmla="*/ 2147483647 h 20"/>
                <a:gd name="T8" fmla="*/ 2147483647 w 31"/>
                <a:gd name="T9" fmla="*/ 0 h 20"/>
                <a:gd name="T10" fmla="*/ 2147483647 w 31"/>
                <a:gd name="T11" fmla="*/ 2147483647 h 20"/>
                <a:gd name="T12" fmla="*/ 2147483647 w 31"/>
                <a:gd name="T13" fmla="*/ 2147483647 h 20"/>
                <a:gd name="T14" fmla="*/ 2147483647 w 31"/>
                <a:gd name="T15" fmla="*/ 2147483647 h 20"/>
                <a:gd name="T16" fmla="*/ 2147483647 w 31"/>
                <a:gd name="T17" fmla="*/ 2147483647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0"/>
                <a:gd name="T29" fmla="*/ 31 w 31"/>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0">
                  <a:moveTo>
                    <a:pt x="15" y="10"/>
                  </a:moveTo>
                  <a:lnTo>
                    <a:pt x="5" y="20"/>
                  </a:lnTo>
                  <a:lnTo>
                    <a:pt x="0" y="11"/>
                  </a:lnTo>
                  <a:lnTo>
                    <a:pt x="5" y="2"/>
                  </a:lnTo>
                  <a:lnTo>
                    <a:pt x="11" y="0"/>
                  </a:lnTo>
                  <a:lnTo>
                    <a:pt x="14" y="1"/>
                  </a:lnTo>
                  <a:lnTo>
                    <a:pt x="30" y="1"/>
                  </a:lnTo>
                  <a:lnTo>
                    <a:pt x="31" y="3"/>
                  </a:lnTo>
                  <a:lnTo>
                    <a:pt x="15" y="1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88" name="Freeform 606">
              <a:extLst>
                <a:ext uri="{FF2B5EF4-FFF2-40B4-BE49-F238E27FC236}">
                  <a16:creationId xmlns:a16="http://schemas.microsoft.com/office/drawing/2014/main" id="{1F00332F-121B-4B03-ADFB-60AD4D2A60A7}"/>
                </a:ext>
              </a:extLst>
            </p:cNvPr>
            <p:cNvSpPr>
              <a:spLocks/>
            </p:cNvSpPr>
            <p:nvPr/>
          </p:nvSpPr>
          <p:spPr bwMode="auto">
            <a:xfrm>
              <a:off x="2448158" y="5741724"/>
              <a:ext cx="9648" cy="4850"/>
            </a:xfrm>
            <a:custGeom>
              <a:avLst/>
              <a:gdLst>
                <a:gd name="T0" fmla="*/ 2147483647 w 23"/>
                <a:gd name="T1" fmla="*/ 2147483647 h 14"/>
                <a:gd name="T2" fmla="*/ 0 w 23"/>
                <a:gd name="T3" fmla="*/ 2147483647 h 14"/>
                <a:gd name="T4" fmla="*/ 2147483647 w 23"/>
                <a:gd name="T5" fmla="*/ 2147483647 h 14"/>
                <a:gd name="T6" fmla="*/ 2147483647 w 23"/>
                <a:gd name="T7" fmla="*/ 0 h 14"/>
                <a:gd name="T8" fmla="*/ 2147483647 w 23"/>
                <a:gd name="T9" fmla="*/ 2147483647 h 14"/>
                <a:gd name="T10" fmla="*/ 2147483647 w 23"/>
                <a:gd name="T11" fmla="*/ 2147483647 h 14"/>
                <a:gd name="T12" fmla="*/ 2147483647 w 23"/>
                <a:gd name="T13" fmla="*/ 2147483647 h 14"/>
                <a:gd name="T14" fmla="*/ 2147483647 w 23"/>
                <a:gd name="T15" fmla="*/ 2147483647 h 14"/>
                <a:gd name="T16" fmla="*/ 2147483647 w 23"/>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4"/>
                <a:gd name="T29" fmla="*/ 23 w 2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4">
                  <a:moveTo>
                    <a:pt x="1" y="5"/>
                  </a:moveTo>
                  <a:lnTo>
                    <a:pt x="0" y="5"/>
                  </a:lnTo>
                  <a:lnTo>
                    <a:pt x="2" y="1"/>
                  </a:lnTo>
                  <a:lnTo>
                    <a:pt x="8" y="0"/>
                  </a:lnTo>
                  <a:lnTo>
                    <a:pt x="18" y="4"/>
                  </a:lnTo>
                  <a:lnTo>
                    <a:pt x="23" y="14"/>
                  </a:lnTo>
                  <a:lnTo>
                    <a:pt x="11" y="7"/>
                  </a:lnTo>
                  <a:lnTo>
                    <a:pt x="2" y="8"/>
                  </a:lnTo>
                  <a:lnTo>
                    <a:pt x="1" y="5"/>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89" name="Freeform 608">
              <a:extLst>
                <a:ext uri="{FF2B5EF4-FFF2-40B4-BE49-F238E27FC236}">
                  <a16:creationId xmlns:a16="http://schemas.microsoft.com/office/drawing/2014/main" id="{178FB2B1-4666-47B7-8224-BB5501A04172}"/>
                </a:ext>
              </a:extLst>
            </p:cNvPr>
            <p:cNvSpPr>
              <a:spLocks/>
            </p:cNvSpPr>
            <p:nvPr/>
          </p:nvSpPr>
          <p:spPr bwMode="auto">
            <a:xfrm>
              <a:off x="2427250" y="5724876"/>
              <a:ext cx="9648" cy="4850"/>
            </a:xfrm>
            <a:custGeom>
              <a:avLst/>
              <a:gdLst>
                <a:gd name="T0" fmla="*/ 2147483647 w 23"/>
                <a:gd name="T1" fmla="*/ 2147483647 h 14"/>
                <a:gd name="T2" fmla="*/ 0 w 23"/>
                <a:gd name="T3" fmla="*/ 2147483647 h 14"/>
                <a:gd name="T4" fmla="*/ 2147483647 w 23"/>
                <a:gd name="T5" fmla="*/ 2147483647 h 14"/>
                <a:gd name="T6" fmla="*/ 2147483647 w 23"/>
                <a:gd name="T7" fmla="*/ 0 h 14"/>
                <a:gd name="T8" fmla="*/ 2147483647 w 23"/>
                <a:gd name="T9" fmla="*/ 2147483647 h 14"/>
                <a:gd name="T10" fmla="*/ 2147483647 w 23"/>
                <a:gd name="T11" fmla="*/ 2147483647 h 14"/>
                <a:gd name="T12" fmla="*/ 2147483647 w 23"/>
                <a:gd name="T13" fmla="*/ 2147483647 h 14"/>
                <a:gd name="T14" fmla="*/ 2147483647 w 23"/>
                <a:gd name="T15" fmla="*/ 2147483647 h 14"/>
                <a:gd name="T16" fmla="*/ 2147483647 w 23"/>
                <a:gd name="T17" fmla="*/ 214748364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14"/>
                <a:gd name="T29" fmla="*/ 23 w 23"/>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14">
                  <a:moveTo>
                    <a:pt x="1" y="5"/>
                  </a:moveTo>
                  <a:lnTo>
                    <a:pt x="0" y="5"/>
                  </a:lnTo>
                  <a:lnTo>
                    <a:pt x="2" y="1"/>
                  </a:lnTo>
                  <a:lnTo>
                    <a:pt x="8" y="0"/>
                  </a:lnTo>
                  <a:lnTo>
                    <a:pt x="18" y="4"/>
                  </a:lnTo>
                  <a:lnTo>
                    <a:pt x="23" y="14"/>
                  </a:lnTo>
                  <a:lnTo>
                    <a:pt x="11" y="7"/>
                  </a:lnTo>
                  <a:lnTo>
                    <a:pt x="2" y="8"/>
                  </a:lnTo>
                  <a:lnTo>
                    <a:pt x="1" y="5"/>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90" name="Freeform 611">
              <a:extLst>
                <a:ext uri="{FF2B5EF4-FFF2-40B4-BE49-F238E27FC236}">
                  <a16:creationId xmlns:a16="http://schemas.microsoft.com/office/drawing/2014/main" id="{EBAEE247-CDD3-4B06-B742-C02ABE595F73}"/>
                </a:ext>
              </a:extLst>
            </p:cNvPr>
            <p:cNvSpPr>
              <a:spLocks/>
            </p:cNvSpPr>
            <p:nvPr/>
          </p:nvSpPr>
          <p:spPr bwMode="auto">
            <a:xfrm>
              <a:off x="2448154" y="5702244"/>
              <a:ext cx="6433" cy="4850"/>
            </a:xfrm>
            <a:custGeom>
              <a:avLst/>
              <a:gdLst>
                <a:gd name="T0" fmla="*/ 0 w 14"/>
                <a:gd name="T1" fmla="*/ 0 h 13"/>
                <a:gd name="T2" fmla="*/ 2147483647 w 14"/>
                <a:gd name="T3" fmla="*/ 2147483647 h 13"/>
                <a:gd name="T4" fmla="*/ 2147483647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2147483647 h 13"/>
                <a:gd name="T16" fmla="*/ 0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0" y="0"/>
                  </a:moveTo>
                  <a:lnTo>
                    <a:pt x="4" y="5"/>
                  </a:lnTo>
                  <a:lnTo>
                    <a:pt x="9" y="1"/>
                  </a:lnTo>
                  <a:lnTo>
                    <a:pt x="14" y="4"/>
                  </a:lnTo>
                  <a:lnTo>
                    <a:pt x="14" y="11"/>
                  </a:lnTo>
                  <a:lnTo>
                    <a:pt x="11" y="13"/>
                  </a:lnTo>
                  <a:lnTo>
                    <a:pt x="6" y="13"/>
                  </a:lnTo>
                  <a:lnTo>
                    <a:pt x="1" y="9"/>
                  </a:lnTo>
                  <a:lnTo>
                    <a:pt x="0" y="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91" name="Freeform 612">
              <a:extLst>
                <a:ext uri="{FF2B5EF4-FFF2-40B4-BE49-F238E27FC236}">
                  <a16:creationId xmlns:a16="http://schemas.microsoft.com/office/drawing/2014/main" id="{05DB9FC1-DD63-456E-A56B-45B26ED5E0D4}"/>
                </a:ext>
              </a:extLst>
            </p:cNvPr>
            <p:cNvSpPr>
              <a:spLocks/>
            </p:cNvSpPr>
            <p:nvPr/>
          </p:nvSpPr>
          <p:spPr bwMode="auto">
            <a:xfrm>
              <a:off x="2448154" y="5702244"/>
              <a:ext cx="6433" cy="4850"/>
            </a:xfrm>
            <a:custGeom>
              <a:avLst/>
              <a:gdLst>
                <a:gd name="T0" fmla="*/ 0 w 14"/>
                <a:gd name="T1" fmla="*/ 0 h 13"/>
                <a:gd name="T2" fmla="*/ 2147483647 w 14"/>
                <a:gd name="T3" fmla="*/ 2147483647 h 13"/>
                <a:gd name="T4" fmla="*/ 2147483647 w 14"/>
                <a:gd name="T5" fmla="*/ 2147483647 h 13"/>
                <a:gd name="T6" fmla="*/ 2147483647 w 14"/>
                <a:gd name="T7" fmla="*/ 2147483647 h 13"/>
                <a:gd name="T8" fmla="*/ 2147483647 w 14"/>
                <a:gd name="T9" fmla="*/ 2147483647 h 13"/>
                <a:gd name="T10" fmla="*/ 2147483647 w 14"/>
                <a:gd name="T11" fmla="*/ 2147483647 h 13"/>
                <a:gd name="T12" fmla="*/ 2147483647 w 14"/>
                <a:gd name="T13" fmla="*/ 2147483647 h 13"/>
                <a:gd name="T14" fmla="*/ 2147483647 w 14"/>
                <a:gd name="T15" fmla="*/ 2147483647 h 13"/>
                <a:gd name="T16" fmla="*/ 0 w 1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0" y="0"/>
                  </a:moveTo>
                  <a:lnTo>
                    <a:pt x="4" y="5"/>
                  </a:lnTo>
                  <a:lnTo>
                    <a:pt x="9" y="1"/>
                  </a:lnTo>
                  <a:lnTo>
                    <a:pt x="14" y="4"/>
                  </a:lnTo>
                  <a:lnTo>
                    <a:pt x="14" y="11"/>
                  </a:lnTo>
                  <a:lnTo>
                    <a:pt x="11" y="13"/>
                  </a:lnTo>
                  <a:lnTo>
                    <a:pt x="6" y="13"/>
                  </a:lnTo>
                  <a:lnTo>
                    <a:pt x="1" y="9"/>
                  </a:lnTo>
                  <a:lnTo>
                    <a:pt x="0" y="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92" name="Freeform 613">
              <a:extLst>
                <a:ext uri="{FF2B5EF4-FFF2-40B4-BE49-F238E27FC236}">
                  <a16:creationId xmlns:a16="http://schemas.microsoft.com/office/drawing/2014/main" id="{C4FC8C73-6A32-4C26-A57D-46646C2D11D1}"/>
                </a:ext>
              </a:extLst>
            </p:cNvPr>
            <p:cNvSpPr>
              <a:spLocks/>
            </p:cNvSpPr>
            <p:nvPr/>
          </p:nvSpPr>
          <p:spPr bwMode="auto">
            <a:xfrm>
              <a:off x="2563931" y="5618174"/>
              <a:ext cx="20904" cy="29102"/>
            </a:xfrm>
            <a:custGeom>
              <a:avLst/>
              <a:gdLst>
                <a:gd name="T0" fmla="*/ 2147483647 w 53"/>
                <a:gd name="T1" fmla="*/ 2147483647 h 73"/>
                <a:gd name="T2" fmla="*/ 2147483647 w 53"/>
                <a:gd name="T3" fmla="*/ 2147483647 h 73"/>
                <a:gd name="T4" fmla="*/ 2147483647 w 53"/>
                <a:gd name="T5" fmla="*/ 2147483647 h 73"/>
                <a:gd name="T6" fmla="*/ 2147483647 w 53"/>
                <a:gd name="T7" fmla="*/ 2147483647 h 73"/>
                <a:gd name="T8" fmla="*/ 2147483647 w 53"/>
                <a:gd name="T9" fmla="*/ 0 h 73"/>
                <a:gd name="T10" fmla="*/ 2147483647 w 53"/>
                <a:gd name="T11" fmla="*/ 2147483647 h 73"/>
                <a:gd name="T12" fmla="*/ 2147483647 w 53"/>
                <a:gd name="T13" fmla="*/ 2147483647 h 73"/>
                <a:gd name="T14" fmla="*/ 2147483647 w 53"/>
                <a:gd name="T15" fmla="*/ 2147483647 h 73"/>
                <a:gd name="T16" fmla="*/ 2147483647 w 53"/>
                <a:gd name="T17" fmla="*/ 2147483647 h 73"/>
                <a:gd name="T18" fmla="*/ 2147483647 w 53"/>
                <a:gd name="T19" fmla="*/ 2147483647 h 73"/>
                <a:gd name="T20" fmla="*/ 2147483647 w 53"/>
                <a:gd name="T21" fmla="*/ 2147483647 h 73"/>
                <a:gd name="T22" fmla="*/ 2147483647 w 53"/>
                <a:gd name="T23" fmla="*/ 2147483647 h 73"/>
                <a:gd name="T24" fmla="*/ 2147483647 w 53"/>
                <a:gd name="T25" fmla="*/ 2147483647 h 73"/>
                <a:gd name="T26" fmla="*/ 2147483647 w 53"/>
                <a:gd name="T27" fmla="*/ 2147483647 h 73"/>
                <a:gd name="T28" fmla="*/ 0 w 53"/>
                <a:gd name="T29" fmla="*/ 2147483647 h 73"/>
                <a:gd name="T30" fmla="*/ 0 w 53"/>
                <a:gd name="T31" fmla="*/ 2147483647 h 73"/>
                <a:gd name="T32" fmla="*/ 2147483647 w 53"/>
                <a:gd name="T33" fmla="*/ 2147483647 h 73"/>
                <a:gd name="T34" fmla="*/ 2147483647 w 53"/>
                <a:gd name="T35" fmla="*/ 2147483647 h 73"/>
                <a:gd name="T36" fmla="*/ 2147483647 w 53"/>
                <a:gd name="T37" fmla="*/ 2147483647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73"/>
                <a:gd name="T59" fmla="*/ 53 w 53"/>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73">
                  <a:moveTo>
                    <a:pt x="9" y="46"/>
                  </a:moveTo>
                  <a:lnTo>
                    <a:pt x="10" y="42"/>
                  </a:lnTo>
                  <a:lnTo>
                    <a:pt x="25" y="31"/>
                  </a:lnTo>
                  <a:lnTo>
                    <a:pt x="39" y="13"/>
                  </a:lnTo>
                  <a:lnTo>
                    <a:pt x="42" y="0"/>
                  </a:lnTo>
                  <a:lnTo>
                    <a:pt x="46" y="5"/>
                  </a:lnTo>
                  <a:lnTo>
                    <a:pt x="46" y="9"/>
                  </a:lnTo>
                  <a:lnTo>
                    <a:pt x="52" y="7"/>
                  </a:lnTo>
                  <a:lnTo>
                    <a:pt x="53" y="11"/>
                  </a:lnTo>
                  <a:lnTo>
                    <a:pt x="30" y="40"/>
                  </a:lnTo>
                  <a:lnTo>
                    <a:pt x="29" y="52"/>
                  </a:lnTo>
                  <a:lnTo>
                    <a:pt x="23" y="55"/>
                  </a:lnTo>
                  <a:lnTo>
                    <a:pt x="22" y="61"/>
                  </a:lnTo>
                  <a:lnTo>
                    <a:pt x="4" y="73"/>
                  </a:lnTo>
                  <a:lnTo>
                    <a:pt x="0" y="70"/>
                  </a:lnTo>
                  <a:lnTo>
                    <a:pt x="0" y="60"/>
                  </a:lnTo>
                  <a:lnTo>
                    <a:pt x="3" y="53"/>
                  </a:lnTo>
                  <a:lnTo>
                    <a:pt x="8" y="51"/>
                  </a:lnTo>
                  <a:lnTo>
                    <a:pt x="9" y="46"/>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93" name="Freeform 614">
              <a:extLst>
                <a:ext uri="{FF2B5EF4-FFF2-40B4-BE49-F238E27FC236}">
                  <a16:creationId xmlns:a16="http://schemas.microsoft.com/office/drawing/2014/main" id="{221F071A-D268-42BF-A12F-C475497E0E60}"/>
                </a:ext>
              </a:extLst>
            </p:cNvPr>
            <p:cNvSpPr>
              <a:spLocks/>
            </p:cNvSpPr>
            <p:nvPr/>
          </p:nvSpPr>
          <p:spPr bwMode="auto">
            <a:xfrm>
              <a:off x="2563931" y="5618174"/>
              <a:ext cx="20904" cy="29102"/>
            </a:xfrm>
            <a:custGeom>
              <a:avLst/>
              <a:gdLst>
                <a:gd name="T0" fmla="*/ 2147483647 w 53"/>
                <a:gd name="T1" fmla="*/ 2147483647 h 73"/>
                <a:gd name="T2" fmla="*/ 2147483647 w 53"/>
                <a:gd name="T3" fmla="*/ 2147483647 h 73"/>
                <a:gd name="T4" fmla="*/ 2147483647 w 53"/>
                <a:gd name="T5" fmla="*/ 2147483647 h 73"/>
                <a:gd name="T6" fmla="*/ 2147483647 w 53"/>
                <a:gd name="T7" fmla="*/ 2147483647 h 73"/>
                <a:gd name="T8" fmla="*/ 2147483647 w 53"/>
                <a:gd name="T9" fmla="*/ 0 h 73"/>
                <a:gd name="T10" fmla="*/ 2147483647 w 53"/>
                <a:gd name="T11" fmla="*/ 2147483647 h 73"/>
                <a:gd name="T12" fmla="*/ 2147483647 w 53"/>
                <a:gd name="T13" fmla="*/ 2147483647 h 73"/>
                <a:gd name="T14" fmla="*/ 2147483647 w 53"/>
                <a:gd name="T15" fmla="*/ 2147483647 h 73"/>
                <a:gd name="T16" fmla="*/ 2147483647 w 53"/>
                <a:gd name="T17" fmla="*/ 2147483647 h 73"/>
                <a:gd name="T18" fmla="*/ 2147483647 w 53"/>
                <a:gd name="T19" fmla="*/ 2147483647 h 73"/>
                <a:gd name="T20" fmla="*/ 2147483647 w 53"/>
                <a:gd name="T21" fmla="*/ 2147483647 h 73"/>
                <a:gd name="T22" fmla="*/ 2147483647 w 53"/>
                <a:gd name="T23" fmla="*/ 2147483647 h 73"/>
                <a:gd name="T24" fmla="*/ 2147483647 w 53"/>
                <a:gd name="T25" fmla="*/ 2147483647 h 73"/>
                <a:gd name="T26" fmla="*/ 2147483647 w 53"/>
                <a:gd name="T27" fmla="*/ 2147483647 h 73"/>
                <a:gd name="T28" fmla="*/ 0 w 53"/>
                <a:gd name="T29" fmla="*/ 2147483647 h 73"/>
                <a:gd name="T30" fmla="*/ 0 w 53"/>
                <a:gd name="T31" fmla="*/ 2147483647 h 73"/>
                <a:gd name="T32" fmla="*/ 2147483647 w 53"/>
                <a:gd name="T33" fmla="*/ 2147483647 h 73"/>
                <a:gd name="T34" fmla="*/ 2147483647 w 53"/>
                <a:gd name="T35" fmla="*/ 2147483647 h 73"/>
                <a:gd name="T36" fmla="*/ 2147483647 w 53"/>
                <a:gd name="T37" fmla="*/ 2147483647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73"/>
                <a:gd name="T59" fmla="*/ 53 w 53"/>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73">
                  <a:moveTo>
                    <a:pt x="9" y="46"/>
                  </a:moveTo>
                  <a:lnTo>
                    <a:pt x="10" y="42"/>
                  </a:lnTo>
                  <a:lnTo>
                    <a:pt x="25" y="31"/>
                  </a:lnTo>
                  <a:lnTo>
                    <a:pt x="39" y="13"/>
                  </a:lnTo>
                  <a:lnTo>
                    <a:pt x="42" y="0"/>
                  </a:lnTo>
                  <a:lnTo>
                    <a:pt x="46" y="5"/>
                  </a:lnTo>
                  <a:lnTo>
                    <a:pt x="46" y="9"/>
                  </a:lnTo>
                  <a:lnTo>
                    <a:pt x="52" y="7"/>
                  </a:lnTo>
                  <a:lnTo>
                    <a:pt x="53" y="11"/>
                  </a:lnTo>
                  <a:lnTo>
                    <a:pt x="30" y="40"/>
                  </a:lnTo>
                  <a:lnTo>
                    <a:pt x="29" y="52"/>
                  </a:lnTo>
                  <a:lnTo>
                    <a:pt x="23" y="55"/>
                  </a:lnTo>
                  <a:lnTo>
                    <a:pt x="22" y="61"/>
                  </a:lnTo>
                  <a:lnTo>
                    <a:pt x="4" y="73"/>
                  </a:lnTo>
                  <a:lnTo>
                    <a:pt x="0" y="70"/>
                  </a:lnTo>
                  <a:lnTo>
                    <a:pt x="0" y="60"/>
                  </a:lnTo>
                  <a:lnTo>
                    <a:pt x="3" y="53"/>
                  </a:lnTo>
                  <a:lnTo>
                    <a:pt x="8" y="51"/>
                  </a:lnTo>
                  <a:lnTo>
                    <a:pt x="9" y="46"/>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94" name="Freeform 615">
              <a:extLst>
                <a:ext uri="{FF2B5EF4-FFF2-40B4-BE49-F238E27FC236}">
                  <a16:creationId xmlns:a16="http://schemas.microsoft.com/office/drawing/2014/main" id="{BCF47724-8ED1-4148-9331-AAC7BE36B11B}"/>
                </a:ext>
              </a:extLst>
            </p:cNvPr>
            <p:cNvSpPr>
              <a:spLocks/>
            </p:cNvSpPr>
            <p:nvPr/>
          </p:nvSpPr>
          <p:spPr bwMode="auto">
            <a:xfrm>
              <a:off x="2591265" y="5611706"/>
              <a:ext cx="12864" cy="9700"/>
            </a:xfrm>
            <a:custGeom>
              <a:avLst/>
              <a:gdLst>
                <a:gd name="T0" fmla="*/ 2147483647 w 35"/>
                <a:gd name="T1" fmla="*/ 2147483647 h 25"/>
                <a:gd name="T2" fmla="*/ 0 w 35"/>
                <a:gd name="T3" fmla="*/ 2147483647 h 25"/>
                <a:gd name="T4" fmla="*/ 2147483647 w 35"/>
                <a:gd name="T5" fmla="*/ 2147483647 h 25"/>
                <a:gd name="T6" fmla="*/ 2147483647 w 35"/>
                <a:gd name="T7" fmla="*/ 2147483647 h 25"/>
                <a:gd name="T8" fmla="*/ 2147483647 w 35"/>
                <a:gd name="T9" fmla="*/ 2147483647 h 25"/>
                <a:gd name="T10" fmla="*/ 2147483647 w 35"/>
                <a:gd name="T11" fmla="*/ 0 h 25"/>
                <a:gd name="T12" fmla="*/ 2147483647 w 35"/>
                <a:gd name="T13" fmla="*/ 2147483647 h 25"/>
                <a:gd name="T14" fmla="*/ 2147483647 w 35"/>
                <a:gd name="T15" fmla="*/ 2147483647 h 25"/>
                <a:gd name="T16" fmla="*/ 2147483647 w 35"/>
                <a:gd name="T17" fmla="*/ 2147483647 h 25"/>
                <a:gd name="T18" fmla="*/ 2147483647 w 35"/>
                <a:gd name="T19" fmla="*/ 2147483647 h 25"/>
                <a:gd name="T20" fmla="*/ 2147483647 w 35"/>
                <a:gd name="T21" fmla="*/ 2147483647 h 25"/>
                <a:gd name="T22" fmla="*/ 2147483647 w 35"/>
                <a:gd name="T23" fmla="*/ 2147483647 h 25"/>
                <a:gd name="T24" fmla="*/ 2147483647 w 35"/>
                <a:gd name="T25" fmla="*/ 2147483647 h 25"/>
                <a:gd name="T26" fmla="*/ 2147483647 w 35"/>
                <a:gd name="T27" fmla="*/ 2147483647 h 25"/>
                <a:gd name="T28" fmla="*/ 2147483647 w 35"/>
                <a:gd name="T29" fmla="*/ 2147483647 h 25"/>
                <a:gd name="T30" fmla="*/ 2147483647 w 35"/>
                <a:gd name="T31" fmla="*/ 2147483647 h 25"/>
                <a:gd name="T32" fmla="*/ 2147483647 w 35"/>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25"/>
                <a:gd name="T53" fmla="*/ 35 w 3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25">
                  <a:moveTo>
                    <a:pt x="3" y="16"/>
                  </a:moveTo>
                  <a:lnTo>
                    <a:pt x="0" y="20"/>
                  </a:lnTo>
                  <a:lnTo>
                    <a:pt x="2" y="17"/>
                  </a:lnTo>
                  <a:lnTo>
                    <a:pt x="2" y="9"/>
                  </a:lnTo>
                  <a:lnTo>
                    <a:pt x="4" y="4"/>
                  </a:lnTo>
                  <a:lnTo>
                    <a:pt x="9" y="0"/>
                  </a:lnTo>
                  <a:lnTo>
                    <a:pt x="13" y="4"/>
                  </a:lnTo>
                  <a:lnTo>
                    <a:pt x="17" y="3"/>
                  </a:lnTo>
                  <a:lnTo>
                    <a:pt x="20" y="9"/>
                  </a:lnTo>
                  <a:lnTo>
                    <a:pt x="32" y="8"/>
                  </a:lnTo>
                  <a:lnTo>
                    <a:pt x="35" y="11"/>
                  </a:lnTo>
                  <a:lnTo>
                    <a:pt x="34" y="15"/>
                  </a:lnTo>
                  <a:lnTo>
                    <a:pt x="11" y="25"/>
                  </a:lnTo>
                  <a:lnTo>
                    <a:pt x="12" y="20"/>
                  </a:lnTo>
                  <a:lnTo>
                    <a:pt x="8" y="18"/>
                  </a:lnTo>
                  <a:lnTo>
                    <a:pt x="4" y="20"/>
                  </a:lnTo>
                  <a:lnTo>
                    <a:pt x="3" y="16"/>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95" name="Freeform 616">
              <a:extLst>
                <a:ext uri="{FF2B5EF4-FFF2-40B4-BE49-F238E27FC236}">
                  <a16:creationId xmlns:a16="http://schemas.microsoft.com/office/drawing/2014/main" id="{E753647E-E726-447A-9FF6-6CF78EBCC778}"/>
                </a:ext>
              </a:extLst>
            </p:cNvPr>
            <p:cNvSpPr>
              <a:spLocks/>
            </p:cNvSpPr>
            <p:nvPr/>
          </p:nvSpPr>
          <p:spPr bwMode="auto">
            <a:xfrm>
              <a:off x="2591265" y="5611706"/>
              <a:ext cx="12864" cy="9700"/>
            </a:xfrm>
            <a:custGeom>
              <a:avLst/>
              <a:gdLst>
                <a:gd name="T0" fmla="*/ 2147483647 w 35"/>
                <a:gd name="T1" fmla="*/ 2147483647 h 25"/>
                <a:gd name="T2" fmla="*/ 0 w 35"/>
                <a:gd name="T3" fmla="*/ 2147483647 h 25"/>
                <a:gd name="T4" fmla="*/ 2147483647 w 35"/>
                <a:gd name="T5" fmla="*/ 2147483647 h 25"/>
                <a:gd name="T6" fmla="*/ 2147483647 w 35"/>
                <a:gd name="T7" fmla="*/ 2147483647 h 25"/>
                <a:gd name="T8" fmla="*/ 2147483647 w 35"/>
                <a:gd name="T9" fmla="*/ 2147483647 h 25"/>
                <a:gd name="T10" fmla="*/ 2147483647 w 35"/>
                <a:gd name="T11" fmla="*/ 0 h 25"/>
                <a:gd name="T12" fmla="*/ 2147483647 w 35"/>
                <a:gd name="T13" fmla="*/ 2147483647 h 25"/>
                <a:gd name="T14" fmla="*/ 2147483647 w 35"/>
                <a:gd name="T15" fmla="*/ 2147483647 h 25"/>
                <a:gd name="T16" fmla="*/ 2147483647 w 35"/>
                <a:gd name="T17" fmla="*/ 2147483647 h 25"/>
                <a:gd name="T18" fmla="*/ 2147483647 w 35"/>
                <a:gd name="T19" fmla="*/ 2147483647 h 25"/>
                <a:gd name="T20" fmla="*/ 2147483647 w 35"/>
                <a:gd name="T21" fmla="*/ 2147483647 h 25"/>
                <a:gd name="T22" fmla="*/ 2147483647 w 35"/>
                <a:gd name="T23" fmla="*/ 2147483647 h 25"/>
                <a:gd name="T24" fmla="*/ 2147483647 w 35"/>
                <a:gd name="T25" fmla="*/ 2147483647 h 25"/>
                <a:gd name="T26" fmla="*/ 2147483647 w 35"/>
                <a:gd name="T27" fmla="*/ 2147483647 h 25"/>
                <a:gd name="T28" fmla="*/ 2147483647 w 35"/>
                <a:gd name="T29" fmla="*/ 2147483647 h 25"/>
                <a:gd name="T30" fmla="*/ 2147483647 w 35"/>
                <a:gd name="T31" fmla="*/ 2147483647 h 25"/>
                <a:gd name="T32" fmla="*/ 2147483647 w 35"/>
                <a:gd name="T33" fmla="*/ 214748364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25"/>
                <a:gd name="T53" fmla="*/ 35 w 35"/>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25">
                  <a:moveTo>
                    <a:pt x="3" y="16"/>
                  </a:moveTo>
                  <a:lnTo>
                    <a:pt x="0" y="20"/>
                  </a:lnTo>
                  <a:lnTo>
                    <a:pt x="2" y="17"/>
                  </a:lnTo>
                  <a:lnTo>
                    <a:pt x="2" y="9"/>
                  </a:lnTo>
                  <a:lnTo>
                    <a:pt x="4" y="4"/>
                  </a:lnTo>
                  <a:lnTo>
                    <a:pt x="9" y="0"/>
                  </a:lnTo>
                  <a:lnTo>
                    <a:pt x="13" y="4"/>
                  </a:lnTo>
                  <a:lnTo>
                    <a:pt x="17" y="3"/>
                  </a:lnTo>
                  <a:lnTo>
                    <a:pt x="20" y="9"/>
                  </a:lnTo>
                  <a:lnTo>
                    <a:pt x="32" y="8"/>
                  </a:lnTo>
                  <a:lnTo>
                    <a:pt x="35" y="11"/>
                  </a:lnTo>
                  <a:lnTo>
                    <a:pt x="34" y="15"/>
                  </a:lnTo>
                  <a:lnTo>
                    <a:pt x="11" y="25"/>
                  </a:lnTo>
                  <a:lnTo>
                    <a:pt x="12" y="20"/>
                  </a:lnTo>
                  <a:lnTo>
                    <a:pt x="8" y="18"/>
                  </a:lnTo>
                  <a:lnTo>
                    <a:pt x="4" y="20"/>
                  </a:lnTo>
                  <a:lnTo>
                    <a:pt x="3" y="16"/>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96" name="Freeform 617">
              <a:extLst>
                <a:ext uri="{FF2B5EF4-FFF2-40B4-BE49-F238E27FC236}">
                  <a16:creationId xmlns:a16="http://schemas.microsoft.com/office/drawing/2014/main" id="{5F934D05-EB6C-4345-BAA4-1FE3FCE9FAFE}"/>
                </a:ext>
              </a:extLst>
            </p:cNvPr>
            <p:cNvSpPr>
              <a:spLocks/>
            </p:cNvSpPr>
            <p:nvPr/>
          </p:nvSpPr>
          <p:spPr bwMode="auto">
            <a:xfrm>
              <a:off x="2239118" y="5676376"/>
              <a:ext cx="9648" cy="11318"/>
            </a:xfrm>
            <a:custGeom>
              <a:avLst/>
              <a:gdLst>
                <a:gd name="T0" fmla="*/ 2147483647 w 24"/>
                <a:gd name="T1" fmla="*/ 2147483647 h 28"/>
                <a:gd name="T2" fmla="*/ 2147483647 w 24"/>
                <a:gd name="T3" fmla="*/ 0 h 28"/>
                <a:gd name="T4" fmla="*/ 2147483647 w 24"/>
                <a:gd name="T5" fmla="*/ 2147483647 h 28"/>
                <a:gd name="T6" fmla="*/ 2147483647 w 24"/>
                <a:gd name="T7" fmla="*/ 2147483647 h 28"/>
                <a:gd name="T8" fmla="*/ 2147483647 w 24"/>
                <a:gd name="T9" fmla="*/ 2147483647 h 28"/>
                <a:gd name="T10" fmla="*/ 0 w 24"/>
                <a:gd name="T11" fmla="*/ 2147483647 h 28"/>
                <a:gd name="T12" fmla="*/ 0 w 24"/>
                <a:gd name="T13" fmla="*/ 2147483647 h 28"/>
                <a:gd name="T14" fmla="*/ 2147483647 w 24"/>
                <a:gd name="T15" fmla="*/ 2147483647 h 28"/>
                <a:gd name="T16" fmla="*/ 2147483647 w 24"/>
                <a:gd name="T17" fmla="*/ 2147483647 h 28"/>
                <a:gd name="T18" fmla="*/ 2147483647 w 24"/>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28"/>
                <a:gd name="T32" fmla="*/ 24 w 2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28">
                  <a:moveTo>
                    <a:pt x="23" y="1"/>
                  </a:moveTo>
                  <a:lnTo>
                    <a:pt x="24" y="0"/>
                  </a:lnTo>
                  <a:lnTo>
                    <a:pt x="21" y="9"/>
                  </a:lnTo>
                  <a:lnTo>
                    <a:pt x="11" y="27"/>
                  </a:lnTo>
                  <a:lnTo>
                    <a:pt x="4" y="28"/>
                  </a:lnTo>
                  <a:lnTo>
                    <a:pt x="0" y="26"/>
                  </a:lnTo>
                  <a:lnTo>
                    <a:pt x="0" y="15"/>
                  </a:lnTo>
                  <a:lnTo>
                    <a:pt x="3" y="11"/>
                  </a:lnTo>
                  <a:lnTo>
                    <a:pt x="8" y="10"/>
                  </a:lnTo>
                  <a:lnTo>
                    <a:pt x="23" y="1"/>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97" name="Freeform 618">
              <a:extLst>
                <a:ext uri="{FF2B5EF4-FFF2-40B4-BE49-F238E27FC236}">
                  <a16:creationId xmlns:a16="http://schemas.microsoft.com/office/drawing/2014/main" id="{CF80550D-A38B-4D4C-8D64-95F6C6973E78}"/>
                </a:ext>
              </a:extLst>
            </p:cNvPr>
            <p:cNvSpPr>
              <a:spLocks/>
            </p:cNvSpPr>
            <p:nvPr/>
          </p:nvSpPr>
          <p:spPr bwMode="auto">
            <a:xfrm>
              <a:off x="2239118" y="5676376"/>
              <a:ext cx="9648" cy="11318"/>
            </a:xfrm>
            <a:custGeom>
              <a:avLst/>
              <a:gdLst>
                <a:gd name="T0" fmla="*/ 2147483647 w 24"/>
                <a:gd name="T1" fmla="*/ 2147483647 h 28"/>
                <a:gd name="T2" fmla="*/ 2147483647 w 24"/>
                <a:gd name="T3" fmla="*/ 0 h 28"/>
                <a:gd name="T4" fmla="*/ 2147483647 w 24"/>
                <a:gd name="T5" fmla="*/ 2147483647 h 28"/>
                <a:gd name="T6" fmla="*/ 2147483647 w 24"/>
                <a:gd name="T7" fmla="*/ 2147483647 h 28"/>
                <a:gd name="T8" fmla="*/ 2147483647 w 24"/>
                <a:gd name="T9" fmla="*/ 2147483647 h 28"/>
                <a:gd name="T10" fmla="*/ 0 w 24"/>
                <a:gd name="T11" fmla="*/ 2147483647 h 28"/>
                <a:gd name="T12" fmla="*/ 0 w 24"/>
                <a:gd name="T13" fmla="*/ 2147483647 h 28"/>
                <a:gd name="T14" fmla="*/ 2147483647 w 24"/>
                <a:gd name="T15" fmla="*/ 2147483647 h 28"/>
                <a:gd name="T16" fmla="*/ 2147483647 w 24"/>
                <a:gd name="T17" fmla="*/ 2147483647 h 28"/>
                <a:gd name="T18" fmla="*/ 2147483647 w 24"/>
                <a:gd name="T19" fmla="*/ 2147483647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28"/>
                <a:gd name="T32" fmla="*/ 24 w 2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28">
                  <a:moveTo>
                    <a:pt x="23" y="1"/>
                  </a:moveTo>
                  <a:lnTo>
                    <a:pt x="24" y="0"/>
                  </a:lnTo>
                  <a:lnTo>
                    <a:pt x="21" y="9"/>
                  </a:lnTo>
                  <a:lnTo>
                    <a:pt x="11" y="27"/>
                  </a:lnTo>
                  <a:lnTo>
                    <a:pt x="4" y="28"/>
                  </a:lnTo>
                  <a:lnTo>
                    <a:pt x="0" y="26"/>
                  </a:lnTo>
                  <a:lnTo>
                    <a:pt x="0" y="15"/>
                  </a:lnTo>
                  <a:lnTo>
                    <a:pt x="3" y="11"/>
                  </a:lnTo>
                  <a:lnTo>
                    <a:pt x="8" y="10"/>
                  </a:lnTo>
                  <a:lnTo>
                    <a:pt x="23" y="1"/>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298" name="Freeform 629">
              <a:extLst>
                <a:ext uri="{FF2B5EF4-FFF2-40B4-BE49-F238E27FC236}">
                  <a16:creationId xmlns:a16="http://schemas.microsoft.com/office/drawing/2014/main" id="{CBE19EF6-37BD-4076-99E4-C5143A7EA0F4}"/>
                </a:ext>
              </a:extLst>
            </p:cNvPr>
            <p:cNvSpPr>
              <a:spLocks/>
            </p:cNvSpPr>
            <p:nvPr/>
          </p:nvSpPr>
          <p:spPr bwMode="auto">
            <a:xfrm>
              <a:off x="2178013" y="5461351"/>
              <a:ext cx="17689" cy="16168"/>
            </a:xfrm>
            <a:custGeom>
              <a:avLst/>
              <a:gdLst>
                <a:gd name="T0" fmla="*/ 2147483647 w 46"/>
                <a:gd name="T1" fmla="*/ 2147483647 h 39"/>
                <a:gd name="T2" fmla="*/ 2147483647 w 46"/>
                <a:gd name="T3" fmla="*/ 2147483647 h 39"/>
                <a:gd name="T4" fmla="*/ 2147483647 w 46"/>
                <a:gd name="T5" fmla="*/ 2147483647 h 39"/>
                <a:gd name="T6" fmla="*/ 2147483647 w 46"/>
                <a:gd name="T7" fmla="*/ 2147483647 h 39"/>
                <a:gd name="T8" fmla="*/ 2147483647 w 46"/>
                <a:gd name="T9" fmla="*/ 2147483647 h 39"/>
                <a:gd name="T10" fmla="*/ 0 w 46"/>
                <a:gd name="T11" fmla="*/ 2147483647 h 39"/>
                <a:gd name="T12" fmla="*/ 2147483647 w 46"/>
                <a:gd name="T13" fmla="*/ 2147483647 h 39"/>
                <a:gd name="T14" fmla="*/ 2147483647 w 46"/>
                <a:gd name="T15" fmla="*/ 0 h 39"/>
                <a:gd name="T16" fmla="*/ 2147483647 w 46"/>
                <a:gd name="T17" fmla="*/ 2147483647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9"/>
                <a:gd name="T29" fmla="*/ 46 w 46"/>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9">
                  <a:moveTo>
                    <a:pt x="41" y="8"/>
                  </a:moveTo>
                  <a:lnTo>
                    <a:pt x="46" y="12"/>
                  </a:lnTo>
                  <a:lnTo>
                    <a:pt x="35" y="35"/>
                  </a:lnTo>
                  <a:lnTo>
                    <a:pt x="15" y="30"/>
                  </a:lnTo>
                  <a:lnTo>
                    <a:pt x="3" y="39"/>
                  </a:lnTo>
                  <a:lnTo>
                    <a:pt x="0" y="35"/>
                  </a:lnTo>
                  <a:lnTo>
                    <a:pt x="4" y="17"/>
                  </a:lnTo>
                  <a:lnTo>
                    <a:pt x="30" y="0"/>
                  </a:lnTo>
                  <a:lnTo>
                    <a:pt x="41" y="8"/>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299" name="Freeform 630">
              <a:extLst>
                <a:ext uri="{FF2B5EF4-FFF2-40B4-BE49-F238E27FC236}">
                  <a16:creationId xmlns:a16="http://schemas.microsoft.com/office/drawing/2014/main" id="{708D6E85-F5DA-4DC0-A57F-48A99F13EA67}"/>
                </a:ext>
              </a:extLst>
            </p:cNvPr>
            <p:cNvSpPr>
              <a:spLocks/>
            </p:cNvSpPr>
            <p:nvPr/>
          </p:nvSpPr>
          <p:spPr bwMode="auto">
            <a:xfrm>
              <a:off x="2178013" y="5461351"/>
              <a:ext cx="17689" cy="16168"/>
            </a:xfrm>
            <a:custGeom>
              <a:avLst/>
              <a:gdLst>
                <a:gd name="T0" fmla="*/ 2147483647 w 46"/>
                <a:gd name="T1" fmla="*/ 2147483647 h 39"/>
                <a:gd name="T2" fmla="*/ 2147483647 w 46"/>
                <a:gd name="T3" fmla="*/ 2147483647 h 39"/>
                <a:gd name="T4" fmla="*/ 2147483647 w 46"/>
                <a:gd name="T5" fmla="*/ 2147483647 h 39"/>
                <a:gd name="T6" fmla="*/ 2147483647 w 46"/>
                <a:gd name="T7" fmla="*/ 2147483647 h 39"/>
                <a:gd name="T8" fmla="*/ 2147483647 w 46"/>
                <a:gd name="T9" fmla="*/ 2147483647 h 39"/>
                <a:gd name="T10" fmla="*/ 0 w 46"/>
                <a:gd name="T11" fmla="*/ 2147483647 h 39"/>
                <a:gd name="T12" fmla="*/ 2147483647 w 46"/>
                <a:gd name="T13" fmla="*/ 2147483647 h 39"/>
                <a:gd name="T14" fmla="*/ 2147483647 w 46"/>
                <a:gd name="T15" fmla="*/ 0 h 39"/>
                <a:gd name="T16" fmla="*/ 2147483647 w 46"/>
                <a:gd name="T17" fmla="*/ 2147483647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9"/>
                <a:gd name="T29" fmla="*/ 46 w 46"/>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9">
                  <a:moveTo>
                    <a:pt x="41" y="8"/>
                  </a:moveTo>
                  <a:lnTo>
                    <a:pt x="46" y="12"/>
                  </a:lnTo>
                  <a:lnTo>
                    <a:pt x="35" y="35"/>
                  </a:lnTo>
                  <a:lnTo>
                    <a:pt x="15" y="30"/>
                  </a:lnTo>
                  <a:lnTo>
                    <a:pt x="3" y="39"/>
                  </a:lnTo>
                  <a:lnTo>
                    <a:pt x="0" y="35"/>
                  </a:lnTo>
                  <a:lnTo>
                    <a:pt x="4" y="17"/>
                  </a:lnTo>
                  <a:lnTo>
                    <a:pt x="30" y="0"/>
                  </a:lnTo>
                  <a:lnTo>
                    <a:pt x="41" y="8"/>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300" name="Freeform 632">
              <a:extLst>
                <a:ext uri="{FF2B5EF4-FFF2-40B4-BE49-F238E27FC236}">
                  <a16:creationId xmlns:a16="http://schemas.microsoft.com/office/drawing/2014/main" id="{8DBC740E-EC75-47AB-822A-54070DCB317A}"/>
                </a:ext>
              </a:extLst>
            </p:cNvPr>
            <p:cNvSpPr>
              <a:spLocks/>
            </p:cNvSpPr>
            <p:nvPr/>
          </p:nvSpPr>
          <p:spPr bwMode="auto">
            <a:xfrm>
              <a:off x="2136206" y="5022276"/>
              <a:ext cx="664098" cy="803524"/>
            </a:xfrm>
            <a:custGeom>
              <a:avLst/>
              <a:gdLst>
                <a:gd name="T0" fmla="*/ 2147483647 w 1654"/>
                <a:gd name="T1" fmla="*/ 2147483647 h 1989"/>
                <a:gd name="T2" fmla="*/ 2147483647 w 1654"/>
                <a:gd name="T3" fmla="*/ 2147483647 h 1989"/>
                <a:gd name="T4" fmla="*/ 2147483647 w 1654"/>
                <a:gd name="T5" fmla="*/ 2147483647 h 1989"/>
                <a:gd name="T6" fmla="*/ 2147483647 w 1654"/>
                <a:gd name="T7" fmla="*/ 2147483647 h 1989"/>
                <a:gd name="T8" fmla="*/ 2147483647 w 1654"/>
                <a:gd name="T9" fmla="*/ 2147483647 h 1989"/>
                <a:gd name="T10" fmla="*/ 2147483647 w 1654"/>
                <a:gd name="T11" fmla="*/ 2147483647 h 1989"/>
                <a:gd name="T12" fmla="*/ 2147483647 w 1654"/>
                <a:gd name="T13" fmla="*/ 2147483647 h 1989"/>
                <a:gd name="T14" fmla="*/ 2147483647 w 1654"/>
                <a:gd name="T15" fmla="*/ 2147483647 h 1989"/>
                <a:gd name="T16" fmla="*/ 2147483647 w 1654"/>
                <a:gd name="T17" fmla="*/ 2147483647 h 1989"/>
                <a:gd name="T18" fmla="*/ 2147483647 w 1654"/>
                <a:gd name="T19" fmla="*/ 2147483647 h 1989"/>
                <a:gd name="T20" fmla="*/ 2147483647 w 1654"/>
                <a:gd name="T21" fmla="*/ 2147483647 h 1989"/>
                <a:gd name="T22" fmla="*/ 2147483647 w 1654"/>
                <a:gd name="T23" fmla="*/ 2147483647 h 1989"/>
                <a:gd name="T24" fmla="*/ 2147483647 w 1654"/>
                <a:gd name="T25" fmla="*/ 2147483647 h 1989"/>
                <a:gd name="T26" fmla="*/ 2147483647 w 1654"/>
                <a:gd name="T27" fmla="*/ 2147483647 h 1989"/>
                <a:gd name="T28" fmla="*/ 2147483647 w 1654"/>
                <a:gd name="T29" fmla="*/ 2147483647 h 1989"/>
                <a:gd name="T30" fmla="*/ 2147483647 w 1654"/>
                <a:gd name="T31" fmla="*/ 2147483647 h 1989"/>
                <a:gd name="T32" fmla="*/ 2147483647 w 1654"/>
                <a:gd name="T33" fmla="*/ 2147483647 h 1989"/>
                <a:gd name="T34" fmla="*/ 2147483647 w 1654"/>
                <a:gd name="T35" fmla="*/ 2147483647 h 1989"/>
                <a:gd name="T36" fmla="*/ 2147483647 w 1654"/>
                <a:gd name="T37" fmla="*/ 2147483647 h 1989"/>
                <a:gd name="T38" fmla="*/ 2147483647 w 1654"/>
                <a:gd name="T39" fmla="*/ 2147483647 h 1989"/>
                <a:gd name="T40" fmla="*/ 2147483647 w 1654"/>
                <a:gd name="T41" fmla="*/ 2147483647 h 1989"/>
                <a:gd name="T42" fmla="*/ 2147483647 w 1654"/>
                <a:gd name="T43" fmla="*/ 2147483647 h 1989"/>
                <a:gd name="T44" fmla="*/ 2147483647 w 1654"/>
                <a:gd name="T45" fmla="*/ 2147483647 h 1989"/>
                <a:gd name="T46" fmla="*/ 2147483647 w 1654"/>
                <a:gd name="T47" fmla="*/ 2147483647 h 1989"/>
                <a:gd name="T48" fmla="*/ 2147483647 w 1654"/>
                <a:gd name="T49" fmla="*/ 2147483647 h 1989"/>
                <a:gd name="T50" fmla="*/ 2147483647 w 1654"/>
                <a:gd name="T51" fmla="*/ 2147483647 h 1989"/>
                <a:gd name="T52" fmla="*/ 2147483647 w 1654"/>
                <a:gd name="T53" fmla="*/ 2147483647 h 1989"/>
                <a:gd name="T54" fmla="*/ 2147483647 w 1654"/>
                <a:gd name="T55" fmla="*/ 2147483647 h 1989"/>
                <a:gd name="T56" fmla="*/ 2147483647 w 1654"/>
                <a:gd name="T57" fmla="*/ 2147483647 h 1989"/>
                <a:gd name="T58" fmla="*/ 2147483647 w 1654"/>
                <a:gd name="T59" fmla="*/ 2147483647 h 1989"/>
                <a:gd name="T60" fmla="*/ 2147483647 w 1654"/>
                <a:gd name="T61" fmla="*/ 2147483647 h 1989"/>
                <a:gd name="T62" fmla="*/ 2147483647 w 1654"/>
                <a:gd name="T63" fmla="*/ 2147483647 h 1989"/>
                <a:gd name="T64" fmla="*/ 2147483647 w 1654"/>
                <a:gd name="T65" fmla="*/ 2147483647 h 1989"/>
                <a:gd name="T66" fmla="*/ 2147483647 w 1654"/>
                <a:gd name="T67" fmla="*/ 2147483647 h 1989"/>
                <a:gd name="T68" fmla="*/ 2147483647 w 1654"/>
                <a:gd name="T69" fmla="*/ 2147483647 h 1989"/>
                <a:gd name="T70" fmla="*/ 2147483647 w 1654"/>
                <a:gd name="T71" fmla="*/ 2147483647 h 1989"/>
                <a:gd name="T72" fmla="*/ 2147483647 w 1654"/>
                <a:gd name="T73" fmla="*/ 2147483647 h 1989"/>
                <a:gd name="T74" fmla="*/ 2147483647 w 1654"/>
                <a:gd name="T75" fmla="*/ 2147483647 h 1989"/>
                <a:gd name="T76" fmla="*/ 2147483647 w 1654"/>
                <a:gd name="T77" fmla="*/ 2147483647 h 1989"/>
                <a:gd name="T78" fmla="*/ 2147483647 w 1654"/>
                <a:gd name="T79" fmla="*/ 2147483647 h 1989"/>
                <a:gd name="T80" fmla="*/ 2147483647 w 1654"/>
                <a:gd name="T81" fmla="*/ 2147483647 h 1989"/>
                <a:gd name="T82" fmla="*/ 2147483647 w 1654"/>
                <a:gd name="T83" fmla="*/ 2147483647 h 1989"/>
                <a:gd name="T84" fmla="*/ 2147483647 w 1654"/>
                <a:gd name="T85" fmla="*/ 2147483647 h 1989"/>
                <a:gd name="T86" fmla="*/ 2147483647 w 1654"/>
                <a:gd name="T87" fmla="*/ 2147483647 h 1989"/>
                <a:gd name="T88" fmla="*/ 2147483647 w 1654"/>
                <a:gd name="T89" fmla="*/ 2147483647 h 1989"/>
                <a:gd name="T90" fmla="*/ 2147483647 w 1654"/>
                <a:gd name="T91" fmla="*/ 2147483647 h 1989"/>
                <a:gd name="T92" fmla="*/ 2147483647 w 1654"/>
                <a:gd name="T93" fmla="*/ 2147483647 h 1989"/>
                <a:gd name="T94" fmla="*/ 2147483647 w 1654"/>
                <a:gd name="T95" fmla="*/ 2147483647 h 1989"/>
                <a:gd name="T96" fmla="*/ 2147483647 w 1654"/>
                <a:gd name="T97" fmla="*/ 2147483647 h 1989"/>
                <a:gd name="T98" fmla="*/ 2147483647 w 1654"/>
                <a:gd name="T99" fmla="*/ 2147483647 h 1989"/>
                <a:gd name="T100" fmla="*/ 2147483647 w 1654"/>
                <a:gd name="T101" fmla="*/ 2147483647 h 1989"/>
                <a:gd name="T102" fmla="*/ 2147483647 w 1654"/>
                <a:gd name="T103" fmla="*/ 2147483647 h 1989"/>
                <a:gd name="T104" fmla="*/ 2147483647 w 1654"/>
                <a:gd name="T105" fmla="*/ 2147483647 h 1989"/>
                <a:gd name="T106" fmla="*/ 2147483647 w 1654"/>
                <a:gd name="T107" fmla="*/ 2147483647 h 1989"/>
                <a:gd name="T108" fmla="*/ 2147483647 w 1654"/>
                <a:gd name="T109" fmla="*/ 2147483647 h 1989"/>
                <a:gd name="T110" fmla="*/ 2147483647 w 1654"/>
                <a:gd name="T111" fmla="*/ 2147483647 h 1989"/>
                <a:gd name="T112" fmla="*/ 2147483647 w 1654"/>
                <a:gd name="T113" fmla="*/ 2147483647 h 1989"/>
                <a:gd name="T114" fmla="*/ 2147483647 w 1654"/>
                <a:gd name="T115" fmla="*/ 2147483647 h 1989"/>
                <a:gd name="T116" fmla="*/ 2147483647 w 1654"/>
                <a:gd name="T117" fmla="*/ 2147483647 h 1989"/>
                <a:gd name="T118" fmla="*/ 2147483647 w 1654"/>
                <a:gd name="T119" fmla="*/ 2147483647 h 19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54"/>
                <a:gd name="T181" fmla="*/ 0 h 1989"/>
                <a:gd name="T182" fmla="*/ 1654 w 1654"/>
                <a:gd name="T183" fmla="*/ 1989 h 198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54" h="1989">
                  <a:moveTo>
                    <a:pt x="1473" y="1354"/>
                  </a:moveTo>
                  <a:lnTo>
                    <a:pt x="1360" y="209"/>
                  </a:lnTo>
                  <a:lnTo>
                    <a:pt x="1356" y="206"/>
                  </a:lnTo>
                  <a:lnTo>
                    <a:pt x="1351" y="208"/>
                  </a:lnTo>
                  <a:lnTo>
                    <a:pt x="1351" y="213"/>
                  </a:lnTo>
                  <a:lnTo>
                    <a:pt x="1347" y="222"/>
                  </a:lnTo>
                  <a:lnTo>
                    <a:pt x="1343" y="219"/>
                  </a:lnTo>
                  <a:lnTo>
                    <a:pt x="1333" y="205"/>
                  </a:lnTo>
                  <a:lnTo>
                    <a:pt x="1309" y="198"/>
                  </a:lnTo>
                  <a:lnTo>
                    <a:pt x="1308" y="193"/>
                  </a:lnTo>
                  <a:lnTo>
                    <a:pt x="1291" y="187"/>
                  </a:lnTo>
                  <a:lnTo>
                    <a:pt x="1291" y="184"/>
                  </a:lnTo>
                  <a:lnTo>
                    <a:pt x="1285" y="178"/>
                  </a:lnTo>
                  <a:lnTo>
                    <a:pt x="1254" y="163"/>
                  </a:lnTo>
                  <a:lnTo>
                    <a:pt x="1250" y="167"/>
                  </a:lnTo>
                  <a:lnTo>
                    <a:pt x="1244" y="169"/>
                  </a:lnTo>
                  <a:lnTo>
                    <a:pt x="1241" y="166"/>
                  </a:lnTo>
                  <a:lnTo>
                    <a:pt x="1242" y="175"/>
                  </a:lnTo>
                  <a:lnTo>
                    <a:pt x="1241" y="180"/>
                  </a:lnTo>
                  <a:lnTo>
                    <a:pt x="1234" y="171"/>
                  </a:lnTo>
                  <a:lnTo>
                    <a:pt x="1228" y="169"/>
                  </a:lnTo>
                  <a:lnTo>
                    <a:pt x="1225" y="172"/>
                  </a:lnTo>
                  <a:lnTo>
                    <a:pt x="1202" y="178"/>
                  </a:lnTo>
                  <a:lnTo>
                    <a:pt x="1202" y="180"/>
                  </a:lnTo>
                  <a:lnTo>
                    <a:pt x="1191" y="188"/>
                  </a:lnTo>
                  <a:lnTo>
                    <a:pt x="1182" y="188"/>
                  </a:lnTo>
                  <a:lnTo>
                    <a:pt x="1177" y="183"/>
                  </a:lnTo>
                  <a:lnTo>
                    <a:pt x="1176" y="188"/>
                  </a:lnTo>
                  <a:lnTo>
                    <a:pt x="1159" y="188"/>
                  </a:lnTo>
                  <a:lnTo>
                    <a:pt x="1159" y="185"/>
                  </a:lnTo>
                  <a:lnTo>
                    <a:pt x="1160" y="180"/>
                  </a:lnTo>
                  <a:lnTo>
                    <a:pt x="1142" y="179"/>
                  </a:lnTo>
                  <a:lnTo>
                    <a:pt x="1134" y="171"/>
                  </a:lnTo>
                  <a:lnTo>
                    <a:pt x="1125" y="166"/>
                  </a:lnTo>
                  <a:lnTo>
                    <a:pt x="1081" y="171"/>
                  </a:lnTo>
                  <a:lnTo>
                    <a:pt x="1053" y="158"/>
                  </a:lnTo>
                  <a:lnTo>
                    <a:pt x="1044" y="157"/>
                  </a:lnTo>
                  <a:lnTo>
                    <a:pt x="1036" y="150"/>
                  </a:lnTo>
                  <a:lnTo>
                    <a:pt x="1023" y="145"/>
                  </a:lnTo>
                  <a:lnTo>
                    <a:pt x="1009" y="145"/>
                  </a:lnTo>
                  <a:lnTo>
                    <a:pt x="1008" y="137"/>
                  </a:lnTo>
                  <a:lnTo>
                    <a:pt x="974" y="126"/>
                  </a:lnTo>
                  <a:lnTo>
                    <a:pt x="956" y="127"/>
                  </a:lnTo>
                  <a:lnTo>
                    <a:pt x="949" y="132"/>
                  </a:lnTo>
                  <a:lnTo>
                    <a:pt x="927" y="139"/>
                  </a:lnTo>
                  <a:lnTo>
                    <a:pt x="929" y="135"/>
                  </a:lnTo>
                  <a:lnTo>
                    <a:pt x="935" y="133"/>
                  </a:lnTo>
                  <a:lnTo>
                    <a:pt x="932" y="127"/>
                  </a:lnTo>
                  <a:lnTo>
                    <a:pt x="929" y="126"/>
                  </a:lnTo>
                  <a:lnTo>
                    <a:pt x="919" y="124"/>
                  </a:lnTo>
                  <a:lnTo>
                    <a:pt x="888" y="133"/>
                  </a:lnTo>
                  <a:lnTo>
                    <a:pt x="865" y="131"/>
                  </a:lnTo>
                  <a:lnTo>
                    <a:pt x="871" y="123"/>
                  </a:lnTo>
                  <a:lnTo>
                    <a:pt x="873" y="118"/>
                  </a:lnTo>
                  <a:lnTo>
                    <a:pt x="843" y="118"/>
                  </a:lnTo>
                  <a:lnTo>
                    <a:pt x="836" y="114"/>
                  </a:lnTo>
                  <a:lnTo>
                    <a:pt x="854" y="114"/>
                  </a:lnTo>
                  <a:lnTo>
                    <a:pt x="851" y="107"/>
                  </a:lnTo>
                  <a:lnTo>
                    <a:pt x="843" y="107"/>
                  </a:lnTo>
                  <a:lnTo>
                    <a:pt x="841" y="102"/>
                  </a:lnTo>
                  <a:lnTo>
                    <a:pt x="847" y="89"/>
                  </a:lnTo>
                  <a:lnTo>
                    <a:pt x="848" y="80"/>
                  </a:lnTo>
                  <a:lnTo>
                    <a:pt x="832" y="74"/>
                  </a:lnTo>
                  <a:lnTo>
                    <a:pt x="819" y="72"/>
                  </a:lnTo>
                  <a:lnTo>
                    <a:pt x="821" y="85"/>
                  </a:lnTo>
                  <a:lnTo>
                    <a:pt x="819" y="81"/>
                  </a:lnTo>
                  <a:lnTo>
                    <a:pt x="813" y="85"/>
                  </a:lnTo>
                  <a:lnTo>
                    <a:pt x="810" y="74"/>
                  </a:lnTo>
                  <a:lnTo>
                    <a:pt x="806" y="65"/>
                  </a:lnTo>
                  <a:lnTo>
                    <a:pt x="799" y="63"/>
                  </a:lnTo>
                  <a:lnTo>
                    <a:pt x="791" y="65"/>
                  </a:lnTo>
                  <a:lnTo>
                    <a:pt x="775" y="75"/>
                  </a:lnTo>
                  <a:lnTo>
                    <a:pt x="773" y="67"/>
                  </a:lnTo>
                  <a:lnTo>
                    <a:pt x="766" y="71"/>
                  </a:lnTo>
                  <a:lnTo>
                    <a:pt x="761" y="80"/>
                  </a:lnTo>
                  <a:lnTo>
                    <a:pt x="754" y="79"/>
                  </a:lnTo>
                  <a:lnTo>
                    <a:pt x="749" y="74"/>
                  </a:lnTo>
                  <a:lnTo>
                    <a:pt x="741" y="72"/>
                  </a:lnTo>
                  <a:lnTo>
                    <a:pt x="735" y="68"/>
                  </a:lnTo>
                  <a:lnTo>
                    <a:pt x="740" y="62"/>
                  </a:lnTo>
                  <a:lnTo>
                    <a:pt x="732" y="41"/>
                  </a:lnTo>
                  <a:lnTo>
                    <a:pt x="718" y="36"/>
                  </a:lnTo>
                  <a:lnTo>
                    <a:pt x="718" y="42"/>
                  </a:lnTo>
                  <a:lnTo>
                    <a:pt x="713" y="37"/>
                  </a:lnTo>
                  <a:lnTo>
                    <a:pt x="713" y="46"/>
                  </a:lnTo>
                  <a:lnTo>
                    <a:pt x="706" y="45"/>
                  </a:lnTo>
                  <a:lnTo>
                    <a:pt x="701" y="50"/>
                  </a:lnTo>
                  <a:lnTo>
                    <a:pt x="700" y="62"/>
                  </a:lnTo>
                  <a:lnTo>
                    <a:pt x="706" y="71"/>
                  </a:lnTo>
                  <a:lnTo>
                    <a:pt x="706" y="88"/>
                  </a:lnTo>
                  <a:lnTo>
                    <a:pt x="698" y="87"/>
                  </a:lnTo>
                  <a:lnTo>
                    <a:pt x="697" y="79"/>
                  </a:lnTo>
                  <a:lnTo>
                    <a:pt x="693" y="72"/>
                  </a:lnTo>
                  <a:lnTo>
                    <a:pt x="688" y="80"/>
                  </a:lnTo>
                  <a:lnTo>
                    <a:pt x="684" y="70"/>
                  </a:lnTo>
                  <a:lnTo>
                    <a:pt x="682" y="80"/>
                  </a:lnTo>
                  <a:lnTo>
                    <a:pt x="667" y="68"/>
                  </a:lnTo>
                  <a:lnTo>
                    <a:pt x="661" y="67"/>
                  </a:lnTo>
                  <a:lnTo>
                    <a:pt x="659" y="70"/>
                  </a:lnTo>
                  <a:lnTo>
                    <a:pt x="666" y="54"/>
                  </a:lnTo>
                  <a:lnTo>
                    <a:pt x="671" y="58"/>
                  </a:lnTo>
                  <a:lnTo>
                    <a:pt x="680" y="54"/>
                  </a:lnTo>
                  <a:lnTo>
                    <a:pt x="696" y="42"/>
                  </a:lnTo>
                  <a:lnTo>
                    <a:pt x="697" y="37"/>
                  </a:lnTo>
                  <a:lnTo>
                    <a:pt x="696" y="31"/>
                  </a:lnTo>
                  <a:lnTo>
                    <a:pt x="689" y="24"/>
                  </a:lnTo>
                  <a:lnTo>
                    <a:pt x="674" y="26"/>
                  </a:lnTo>
                  <a:lnTo>
                    <a:pt x="672" y="23"/>
                  </a:lnTo>
                  <a:lnTo>
                    <a:pt x="672" y="15"/>
                  </a:lnTo>
                  <a:lnTo>
                    <a:pt x="666" y="10"/>
                  </a:lnTo>
                  <a:lnTo>
                    <a:pt x="659" y="13"/>
                  </a:lnTo>
                  <a:lnTo>
                    <a:pt x="654" y="7"/>
                  </a:lnTo>
                  <a:lnTo>
                    <a:pt x="648" y="0"/>
                  </a:lnTo>
                  <a:lnTo>
                    <a:pt x="643" y="2"/>
                  </a:lnTo>
                  <a:lnTo>
                    <a:pt x="641" y="7"/>
                  </a:lnTo>
                  <a:lnTo>
                    <a:pt x="636" y="13"/>
                  </a:lnTo>
                  <a:lnTo>
                    <a:pt x="635" y="18"/>
                  </a:lnTo>
                  <a:lnTo>
                    <a:pt x="632" y="16"/>
                  </a:lnTo>
                  <a:lnTo>
                    <a:pt x="633" y="26"/>
                  </a:lnTo>
                  <a:lnTo>
                    <a:pt x="631" y="28"/>
                  </a:lnTo>
                  <a:lnTo>
                    <a:pt x="626" y="26"/>
                  </a:lnTo>
                  <a:lnTo>
                    <a:pt x="623" y="27"/>
                  </a:lnTo>
                  <a:lnTo>
                    <a:pt x="610" y="46"/>
                  </a:lnTo>
                  <a:lnTo>
                    <a:pt x="587" y="65"/>
                  </a:lnTo>
                  <a:lnTo>
                    <a:pt x="568" y="63"/>
                  </a:lnTo>
                  <a:lnTo>
                    <a:pt x="570" y="67"/>
                  </a:lnTo>
                  <a:lnTo>
                    <a:pt x="548" y="68"/>
                  </a:lnTo>
                  <a:lnTo>
                    <a:pt x="532" y="63"/>
                  </a:lnTo>
                  <a:lnTo>
                    <a:pt x="535" y="67"/>
                  </a:lnTo>
                  <a:lnTo>
                    <a:pt x="527" y="71"/>
                  </a:lnTo>
                  <a:lnTo>
                    <a:pt x="528" y="81"/>
                  </a:lnTo>
                  <a:lnTo>
                    <a:pt x="515" y="71"/>
                  </a:lnTo>
                  <a:lnTo>
                    <a:pt x="523" y="63"/>
                  </a:lnTo>
                  <a:lnTo>
                    <a:pt x="526" y="57"/>
                  </a:lnTo>
                  <a:lnTo>
                    <a:pt x="537" y="54"/>
                  </a:lnTo>
                  <a:lnTo>
                    <a:pt x="540" y="50"/>
                  </a:lnTo>
                  <a:lnTo>
                    <a:pt x="511" y="59"/>
                  </a:lnTo>
                  <a:lnTo>
                    <a:pt x="500" y="68"/>
                  </a:lnTo>
                  <a:lnTo>
                    <a:pt x="496" y="75"/>
                  </a:lnTo>
                  <a:lnTo>
                    <a:pt x="494" y="78"/>
                  </a:lnTo>
                  <a:lnTo>
                    <a:pt x="488" y="80"/>
                  </a:lnTo>
                  <a:lnTo>
                    <a:pt x="492" y="84"/>
                  </a:lnTo>
                  <a:lnTo>
                    <a:pt x="497" y="87"/>
                  </a:lnTo>
                  <a:lnTo>
                    <a:pt x="500" y="98"/>
                  </a:lnTo>
                  <a:lnTo>
                    <a:pt x="506" y="102"/>
                  </a:lnTo>
                  <a:lnTo>
                    <a:pt x="514" y="101"/>
                  </a:lnTo>
                  <a:lnTo>
                    <a:pt x="502" y="105"/>
                  </a:lnTo>
                  <a:lnTo>
                    <a:pt x="496" y="104"/>
                  </a:lnTo>
                  <a:lnTo>
                    <a:pt x="493" y="113"/>
                  </a:lnTo>
                  <a:lnTo>
                    <a:pt x="494" y="119"/>
                  </a:lnTo>
                  <a:lnTo>
                    <a:pt x="493" y="128"/>
                  </a:lnTo>
                  <a:lnTo>
                    <a:pt x="488" y="135"/>
                  </a:lnTo>
                  <a:lnTo>
                    <a:pt x="485" y="128"/>
                  </a:lnTo>
                  <a:lnTo>
                    <a:pt x="485" y="118"/>
                  </a:lnTo>
                  <a:lnTo>
                    <a:pt x="477" y="122"/>
                  </a:lnTo>
                  <a:lnTo>
                    <a:pt x="484" y="114"/>
                  </a:lnTo>
                  <a:lnTo>
                    <a:pt x="484" y="105"/>
                  </a:lnTo>
                  <a:lnTo>
                    <a:pt x="489" y="100"/>
                  </a:lnTo>
                  <a:lnTo>
                    <a:pt x="489" y="92"/>
                  </a:lnTo>
                  <a:lnTo>
                    <a:pt x="481" y="88"/>
                  </a:lnTo>
                  <a:lnTo>
                    <a:pt x="457" y="102"/>
                  </a:lnTo>
                  <a:lnTo>
                    <a:pt x="457" y="106"/>
                  </a:lnTo>
                  <a:lnTo>
                    <a:pt x="467" y="101"/>
                  </a:lnTo>
                  <a:lnTo>
                    <a:pt x="458" y="110"/>
                  </a:lnTo>
                  <a:lnTo>
                    <a:pt x="420" y="128"/>
                  </a:lnTo>
                  <a:lnTo>
                    <a:pt x="405" y="130"/>
                  </a:lnTo>
                  <a:lnTo>
                    <a:pt x="396" y="139"/>
                  </a:lnTo>
                  <a:lnTo>
                    <a:pt x="399" y="132"/>
                  </a:lnTo>
                  <a:lnTo>
                    <a:pt x="401" y="124"/>
                  </a:lnTo>
                  <a:lnTo>
                    <a:pt x="406" y="120"/>
                  </a:lnTo>
                  <a:lnTo>
                    <a:pt x="397" y="118"/>
                  </a:lnTo>
                  <a:lnTo>
                    <a:pt x="385" y="137"/>
                  </a:lnTo>
                  <a:lnTo>
                    <a:pt x="383" y="146"/>
                  </a:lnTo>
                  <a:lnTo>
                    <a:pt x="396" y="162"/>
                  </a:lnTo>
                  <a:lnTo>
                    <a:pt x="405" y="169"/>
                  </a:lnTo>
                  <a:lnTo>
                    <a:pt x="403" y="174"/>
                  </a:lnTo>
                  <a:lnTo>
                    <a:pt x="383" y="158"/>
                  </a:lnTo>
                  <a:lnTo>
                    <a:pt x="379" y="152"/>
                  </a:lnTo>
                  <a:lnTo>
                    <a:pt x="372" y="149"/>
                  </a:lnTo>
                  <a:lnTo>
                    <a:pt x="346" y="176"/>
                  </a:lnTo>
                  <a:lnTo>
                    <a:pt x="354" y="182"/>
                  </a:lnTo>
                  <a:lnTo>
                    <a:pt x="372" y="185"/>
                  </a:lnTo>
                  <a:lnTo>
                    <a:pt x="370" y="188"/>
                  </a:lnTo>
                  <a:lnTo>
                    <a:pt x="346" y="184"/>
                  </a:lnTo>
                  <a:lnTo>
                    <a:pt x="341" y="185"/>
                  </a:lnTo>
                  <a:lnTo>
                    <a:pt x="338" y="188"/>
                  </a:lnTo>
                  <a:lnTo>
                    <a:pt x="347" y="202"/>
                  </a:lnTo>
                  <a:lnTo>
                    <a:pt x="355" y="209"/>
                  </a:lnTo>
                  <a:lnTo>
                    <a:pt x="353" y="213"/>
                  </a:lnTo>
                  <a:lnTo>
                    <a:pt x="337" y="197"/>
                  </a:lnTo>
                  <a:lnTo>
                    <a:pt x="337" y="205"/>
                  </a:lnTo>
                  <a:lnTo>
                    <a:pt x="327" y="231"/>
                  </a:lnTo>
                  <a:lnTo>
                    <a:pt x="324" y="234"/>
                  </a:lnTo>
                  <a:lnTo>
                    <a:pt x="325" y="219"/>
                  </a:lnTo>
                  <a:lnTo>
                    <a:pt x="303" y="260"/>
                  </a:lnTo>
                  <a:lnTo>
                    <a:pt x="280" y="276"/>
                  </a:lnTo>
                  <a:lnTo>
                    <a:pt x="191" y="282"/>
                  </a:lnTo>
                  <a:lnTo>
                    <a:pt x="182" y="279"/>
                  </a:lnTo>
                  <a:lnTo>
                    <a:pt x="190" y="276"/>
                  </a:lnTo>
                  <a:lnTo>
                    <a:pt x="190" y="274"/>
                  </a:lnTo>
                  <a:lnTo>
                    <a:pt x="172" y="273"/>
                  </a:lnTo>
                  <a:lnTo>
                    <a:pt x="159" y="322"/>
                  </a:lnTo>
                  <a:lnTo>
                    <a:pt x="163" y="323"/>
                  </a:lnTo>
                  <a:lnTo>
                    <a:pt x="167" y="322"/>
                  </a:lnTo>
                  <a:lnTo>
                    <a:pt x="160" y="327"/>
                  </a:lnTo>
                  <a:lnTo>
                    <a:pt x="149" y="330"/>
                  </a:lnTo>
                  <a:lnTo>
                    <a:pt x="143" y="335"/>
                  </a:lnTo>
                  <a:lnTo>
                    <a:pt x="138" y="334"/>
                  </a:lnTo>
                  <a:lnTo>
                    <a:pt x="146" y="330"/>
                  </a:lnTo>
                  <a:lnTo>
                    <a:pt x="150" y="322"/>
                  </a:lnTo>
                  <a:lnTo>
                    <a:pt x="133" y="330"/>
                  </a:lnTo>
                  <a:lnTo>
                    <a:pt x="129" y="335"/>
                  </a:lnTo>
                  <a:lnTo>
                    <a:pt x="156" y="353"/>
                  </a:lnTo>
                  <a:lnTo>
                    <a:pt x="167" y="374"/>
                  </a:lnTo>
                  <a:lnTo>
                    <a:pt x="184" y="390"/>
                  </a:lnTo>
                  <a:lnTo>
                    <a:pt x="194" y="395"/>
                  </a:lnTo>
                  <a:lnTo>
                    <a:pt x="246" y="457"/>
                  </a:lnTo>
                  <a:lnTo>
                    <a:pt x="246" y="461"/>
                  </a:lnTo>
                  <a:lnTo>
                    <a:pt x="253" y="470"/>
                  </a:lnTo>
                  <a:lnTo>
                    <a:pt x="256" y="490"/>
                  </a:lnTo>
                  <a:lnTo>
                    <a:pt x="259" y="496"/>
                  </a:lnTo>
                  <a:lnTo>
                    <a:pt x="258" y="497"/>
                  </a:lnTo>
                  <a:lnTo>
                    <a:pt x="258" y="523"/>
                  </a:lnTo>
                  <a:lnTo>
                    <a:pt x="298" y="547"/>
                  </a:lnTo>
                  <a:lnTo>
                    <a:pt x="295" y="542"/>
                  </a:lnTo>
                  <a:lnTo>
                    <a:pt x="301" y="538"/>
                  </a:lnTo>
                  <a:lnTo>
                    <a:pt x="303" y="531"/>
                  </a:lnTo>
                  <a:lnTo>
                    <a:pt x="316" y="535"/>
                  </a:lnTo>
                  <a:lnTo>
                    <a:pt x="318" y="531"/>
                  </a:lnTo>
                  <a:lnTo>
                    <a:pt x="316" y="526"/>
                  </a:lnTo>
                  <a:lnTo>
                    <a:pt x="321" y="525"/>
                  </a:lnTo>
                  <a:lnTo>
                    <a:pt x="325" y="525"/>
                  </a:lnTo>
                  <a:lnTo>
                    <a:pt x="311" y="546"/>
                  </a:lnTo>
                  <a:lnTo>
                    <a:pt x="315" y="549"/>
                  </a:lnTo>
                  <a:lnTo>
                    <a:pt x="325" y="546"/>
                  </a:lnTo>
                  <a:lnTo>
                    <a:pt x="340" y="543"/>
                  </a:lnTo>
                  <a:lnTo>
                    <a:pt x="350" y="546"/>
                  </a:lnTo>
                  <a:lnTo>
                    <a:pt x="357" y="548"/>
                  </a:lnTo>
                  <a:lnTo>
                    <a:pt x="363" y="557"/>
                  </a:lnTo>
                  <a:lnTo>
                    <a:pt x="359" y="561"/>
                  </a:lnTo>
                  <a:lnTo>
                    <a:pt x="350" y="562"/>
                  </a:lnTo>
                  <a:lnTo>
                    <a:pt x="342" y="579"/>
                  </a:lnTo>
                  <a:lnTo>
                    <a:pt x="351" y="599"/>
                  </a:lnTo>
                  <a:lnTo>
                    <a:pt x="366" y="611"/>
                  </a:lnTo>
                  <a:lnTo>
                    <a:pt x="368" y="607"/>
                  </a:lnTo>
                  <a:lnTo>
                    <a:pt x="370" y="596"/>
                  </a:lnTo>
                  <a:lnTo>
                    <a:pt x="373" y="592"/>
                  </a:lnTo>
                  <a:lnTo>
                    <a:pt x="371" y="601"/>
                  </a:lnTo>
                  <a:lnTo>
                    <a:pt x="373" y="604"/>
                  </a:lnTo>
                  <a:lnTo>
                    <a:pt x="377" y="599"/>
                  </a:lnTo>
                  <a:lnTo>
                    <a:pt x="392" y="600"/>
                  </a:lnTo>
                  <a:lnTo>
                    <a:pt x="406" y="612"/>
                  </a:lnTo>
                  <a:lnTo>
                    <a:pt x="418" y="609"/>
                  </a:lnTo>
                  <a:lnTo>
                    <a:pt x="427" y="601"/>
                  </a:lnTo>
                  <a:lnTo>
                    <a:pt x="435" y="605"/>
                  </a:lnTo>
                  <a:lnTo>
                    <a:pt x="442" y="600"/>
                  </a:lnTo>
                  <a:lnTo>
                    <a:pt x="457" y="603"/>
                  </a:lnTo>
                  <a:lnTo>
                    <a:pt x="451" y="608"/>
                  </a:lnTo>
                  <a:lnTo>
                    <a:pt x="429" y="614"/>
                  </a:lnTo>
                  <a:lnTo>
                    <a:pt x="423" y="621"/>
                  </a:lnTo>
                  <a:lnTo>
                    <a:pt x="428" y="624"/>
                  </a:lnTo>
                  <a:lnTo>
                    <a:pt x="431" y="620"/>
                  </a:lnTo>
                  <a:lnTo>
                    <a:pt x="453" y="614"/>
                  </a:lnTo>
                  <a:lnTo>
                    <a:pt x="458" y="618"/>
                  </a:lnTo>
                  <a:lnTo>
                    <a:pt x="458" y="626"/>
                  </a:lnTo>
                  <a:lnTo>
                    <a:pt x="449" y="630"/>
                  </a:lnTo>
                  <a:lnTo>
                    <a:pt x="429" y="630"/>
                  </a:lnTo>
                  <a:lnTo>
                    <a:pt x="422" y="633"/>
                  </a:lnTo>
                  <a:lnTo>
                    <a:pt x="416" y="638"/>
                  </a:lnTo>
                  <a:lnTo>
                    <a:pt x="398" y="638"/>
                  </a:lnTo>
                  <a:lnTo>
                    <a:pt x="392" y="635"/>
                  </a:lnTo>
                  <a:lnTo>
                    <a:pt x="388" y="629"/>
                  </a:lnTo>
                  <a:lnTo>
                    <a:pt x="383" y="625"/>
                  </a:lnTo>
                  <a:lnTo>
                    <a:pt x="380" y="621"/>
                  </a:lnTo>
                  <a:lnTo>
                    <a:pt x="373" y="618"/>
                  </a:lnTo>
                  <a:lnTo>
                    <a:pt x="373" y="613"/>
                  </a:lnTo>
                  <a:lnTo>
                    <a:pt x="368" y="614"/>
                  </a:lnTo>
                  <a:lnTo>
                    <a:pt x="362" y="620"/>
                  </a:lnTo>
                  <a:lnTo>
                    <a:pt x="345" y="617"/>
                  </a:lnTo>
                  <a:lnTo>
                    <a:pt x="337" y="608"/>
                  </a:lnTo>
                  <a:lnTo>
                    <a:pt x="331" y="590"/>
                  </a:lnTo>
                  <a:lnTo>
                    <a:pt x="338" y="616"/>
                  </a:lnTo>
                  <a:lnTo>
                    <a:pt x="332" y="626"/>
                  </a:lnTo>
                  <a:lnTo>
                    <a:pt x="331" y="635"/>
                  </a:lnTo>
                  <a:lnTo>
                    <a:pt x="337" y="639"/>
                  </a:lnTo>
                  <a:lnTo>
                    <a:pt x="336" y="635"/>
                  </a:lnTo>
                  <a:lnTo>
                    <a:pt x="342" y="625"/>
                  </a:lnTo>
                  <a:lnTo>
                    <a:pt x="376" y="639"/>
                  </a:lnTo>
                  <a:lnTo>
                    <a:pt x="381" y="647"/>
                  </a:lnTo>
                  <a:lnTo>
                    <a:pt x="380" y="655"/>
                  </a:lnTo>
                  <a:lnTo>
                    <a:pt x="371" y="664"/>
                  </a:lnTo>
                  <a:lnTo>
                    <a:pt x="372" y="659"/>
                  </a:lnTo>
                  <a:lnTo>
                    <a:pt x="371" y="652"/>
                  </a:lnTo>
                  <a:lnTo>
                    <a:pt x="353" y="643"/>
                  </a:lnTo>
                  <a:lnTo>
                    <a:pt x="337" y="670"/>
                  </a:lnTo>
                  <a:lnTo>
                    <a:pt x="336" y="677"/>
                  </a:lnTo>
                  <a:lnTo>
                    <a:pt x="332" y="681"/>
                  </a:lnTo>
                  <a:lnTo>
                    <a:pt x="325" y="678"/>
                  </a:lnTo>
                  <a:lnTo>
                    <a:pt x="324" y="672"/>
                  </a:lnTo>
                  <a:lnTo>
                    <a:pt x="320" y="665"/>
                  </a:lnTo>
                  <a:lnTo>
                    <a:pt x="311" y="665"/>
                  </a:lnTo>
                  <a:lnTo>
                    <a:pt x="310" y="668"/>
                  </a:lnTo>
                  <a:lnTo>
                    <a:pt x="305" y="664"/>
                  </a:lnTo>
                  <a:lnTo>
                    <a:pt x="293" y="664"/>
                  </a:lnTo>
                  <a:lnTo>
                    <a:pt x="290" y="660"/>
                  </a:lnTo>
                  <a:lnTo>
                    <a:pt x="286" y="663"/>
                  </a:lnTo>
                  <a:lnTo>
                    <a:pt x="288" y="657"/>
                  </a:lnTo>
                  <a:lnTo>
                    <a:pt x="281" y="657"/>
                  </a:lnTo>
                  <a:lnTo>
                    <a:pt x="276" y="663"/>
                  </a:lnTo>
                  <a:lnTo>
                    <a:pt x="272" y="659"/>
                  </a:lnTo>
                  <a:lnTo>
                    <a:pt x="240" y="655"/>
                  </a:lnTo>
                  <a:lnTo>
                    <a:pt x="232" y="646"/>
                  </a:lnTo>
                  <a:lnTo>
                    <a:pt x="233" y="638"/>
                  </a:lnTo>
                  <a:lnTo>
                    <a:pt x="220" y="634"/>
                  </a:lnTo>
                  <a:lnTo>
                    <a:pt x="237" y="624"/>
                  </a:lnTo>
                  <a:lnTo>
                    <a:pt x="237" y="613"/>
                  </a:lnTo>
                  <a:lnTo>
                    <a:pt x="241" y="603"/>
                  </a:lnTo>
                  <a:lnTo>
                    <a:pt x="241" y="594"/>
                  </a:lnTo>
                  <a:lnTo>
                    <a:pt x="232" y="587"/>
                  </a:lnTo>
                  <a:lnTo>
                    <a:pt x="236" y="585"/>
                  </a:lnTo>
                  <a:lnTo>
                    <a:pt x="250" y="586"/>
                  </a:lnTo>
                  <a:lnTo>
                    <a:pt x="197" y="581"/>
                  </a:lnTo>
                  <a:lnTo>
                    <a:pt x="180" y="595"/>
                  </a:lnTo>
                  <a:lnTo>
                    <a:pt x="168" y="595"/>
                  </a:lnTo>
                  <a:lnTo>
                    <a:pt x="160" y="598"/>
                  </a:lnTo>
                  <a:lnTo>
                    <a:pt x="156" y="596"/>
                  </a:lnTo>
                  <a:lnTo>
                    <a:pt x="133" y="612"/>
                  </a:lnTo>
                  <a:lnTo>
                    <a:pt x="139" y="620"/>
                  </a:lnTo>
                  <a:lnTo>
                    <a:pt x="145" y="630"/>
                  </a:lnTo>
                  <a:lnTo>
                    <a:pt x="139" y="631"/>
                  </a:lnTo>
                  <a:lnTo>
                    <a:pt x="119" y="629"/>
                  </a:lnTo>
                  <a:lnTo>
                    <a:pt x="116" y="625"/>
                  </a:lnTo>
                  <a:lnTo>
                    <a:pt x="116" y="618"/>
                  </a:lnTo>
                  <a:lnTo>
                    <a:pt x="82" y="630"/>
                  </a:lnTo>
                  <a:lnTo>
                    <a:pt x="76" y="638"/>
                  </a:lnTo>
                  <a:lnTo>
                    <a:pt x="72" y="634"/>
                  </a:lnTo>
                  <a:lnTo>
                    <a:pt x="69" y="639"/>
                  </a:lnTo>
                  <a:lnTo>
                    <a:pt x="64" y="647"/>
                  </a:lnTo>
                  <a:lnTo>
                    <a:pt x="54" y="650"/>
                  </a:lnTo>
                  <a:lnTo>
                    <a:pt x="50" y="643"/>
                  </a:lnTo>
                  <a:lnTo>
                    <a:pt x="39" y="648"/>
                  </a:lnTo>
                  <a:lnTo>
                    <a:pt x="34" y="653"/>
                  </a:lnTo>
                  <a:lnTo>
                    <a:pt x="34" y="657"/>
                  </a:lnTo>
                  <a:lnTo>
                    <a:pt x="35" y="660"/>
                  </a:lnTo>
                  <a:lnTo>
                    <a:pt x="11" y="668"/>
                  </a:lnTo>
                  <a:lnTo>
                    <a:pt x="6" y="668"/>
                  </a:lnTo>
                  <a:lnTo>
                    <a:pt x="15" y="657"/>
                  </a:lnTo>
                  <a:lnTo>
                    <a:pt x="2" y="661"/>
                  </a:lnTo>
                  <a:lnTo>
                    <a:pt x="0" y="669"/>
                  </a:lnTo>
                  <a:lnTo>
                    <a:pt x="34" y="707"/>
                  </a:lnTo>
                  <a:lnTo>
                    <a:pt x="60" y="721"/>
                  </a:lnTo>
                  <a:lnTo>
                    <a:pt x="63" y="720"/>
                  </a:lnTo>
                  <a:lnTo>
                    <a:pt x="60" y="712"/>
                  </a:lnTo>
                  <a:lnTo>
                    <a:pt x="93" y="729"/>
                  </a:lnTo>
                  <a:lnTo>
                    <a:pt x="76" y="734"/>
                  </a:lnTo>
                  <a:lnTo>
                    <a:pt x="65" y="744"/>
                  </a:lnTo>
                  <a:lnTo>
                    <a:pt x="58" y="739"/>
                  </a:lnTo>
                  <a:lnTo>
                    <a:pt x="60" y="731"/>
                  </a:lnTo>
                  <a:lnTo>
                    <a:pt x="58" y="728"/>
                  </a:lnTo>
                  <a:lnTo>
                    <a:pt x="54" y="735"/>
                  </a:lnTo>
                  <a:lnTo>
                    <a:pt x="61" y="761"/>
                  </a:lnTo>
                  <a:lnTo>
                    <a:pt x="69" y="774"/>
                  </a:lnTo>
                  <a:lnTo>
                    <a:pt x="68" y="785"/>
                  </a:lnTo>
                  <a:lnTo>
                    <a:pt x="63" y="796"/>
                  </a:lnTo>
                  <a:lnTo>
                    <a:pt x="71" y="812"/>
                  </a:lnTo>
                  <a:lnTo>
                    <a:pt x="76" y="815"/>
                  </a:lnTo>
                  <a:lnTo>
                    <a:pt x="78" y="820"/>
                  </a:lnTo>
                  <a:lnTo>
                    <a:pt x="117" y="834"/>
                  </a:lnTo>
                  <a:lnTo>
                    <a:pt x="126" y="835"/>
                  </a:lnTo>
                  <a:lnTo>
                    <a:pt x="145" y="847"/>
                  </a:lnTo>
                  <a:lnTo>
                    <a:pt x="177" y="837"/>
                  </a:lnTo>
                  <a:lnTo>
                    <a:pt x="197" y="843"/>
                  </a:lnTo>
                  <a:lnTo>
                    <a:pt x="212" y="841"/>
                  </a:lnTo>
                  <a:lnTo>
                    <a:pt x="228" y="851"/>
                  </a:lnTo>
                  <a:lnTo>
                    <a:pt x="237" y="867"/>
                  </a:lnTo>
                  <a:lnTo>
                    <a:pt x="240" y="863"/>
                  </a:lnTo>
                  <a:lnTo>
                    <a:pt x="242" y="854"/>
                  </a:lnTo>
                  <a:lnTo>
                    <a:pt x="234" y="850"/>
                  </a:lnTo>
                  <a:lnTo>
                    <a:pt x="229" y="843"/>
                  </a:lnTo>
                  <a:lnTo>
                    <a:pt x="227" y="837"/>
                  </a:lnTo>
                  <a:lnTo>
                    <a:pt x="241" y="838"/>
                  </a:lnTo>
                  <a:lnTo>
                    <a:pt x="245" y="847"/>
                  </a:lnTo>
                  <a:lnTo>
                    <a:pt x="253" y="856"/>
                  </a:lnTo>
                  <a:lnTo>
                    <a:pt x="254" y="884"/>
                  </a:lnTo>
                  <a:lnTo>
                    <a:pt x="256" y="884"/>
                  </a:lnTo>
                  <a:lnTo>
                    <a:pt x="275" y="856"/>
                  </a:lnTo>
                  <a:lnTo>
                    <a:pt x="295" y="838"/>
                  </a:lnTo>
                  <a:lnTo>
                    <a:pt x="318" y="833"/>
                  </a:lnTo>
                  <a:lnTo>
                    <a:pt x="316" y="825"/>
                  </a:lnTo>
                  <a:lnTo>
                    <a:pt x="331" y="833"/>
                  </a:lnTo>
                  <a:lnTo>
                    <a:pt x="336" y="833"/>
                  </a:lnTo>
                  <a:lnTo>
                    <a:pt x="344" y="826"/>
                  </a:lnTo>
                  <a:lnTo>
                    <a:pt x="355" y="820"/>
                  </a:lnTo>
                  <a:lnTo>
                    <a:pt x="366" y="834"/>
                  </a:lnTo>
                  <a:lnTo>
                    <a:pt x="370" y="838"/>
                  </a:lnTo>
                  <a:lnTo>
                    <a:pt x="368" y="851"/>
                  </a:lnTo>
                  <a:lnTo>
                    <a:pt x="355" y="868"/>
                  </a:lnTo>
                  <a:lnTo>
                    <a:pt x="342" y="871"/>
                  </a:lnTo>
                  <a:lnTo>
                    <a:pt x="336" y="865"/>
                  </a:lnTo>
                  <a:lnTo>
                    <a:pt x="327" y="864"/>
                  </a:lnTo>
                  <a:lnTo>
                    <a:pt x="325" y="874"/>
                  </a:lnTo>
                  <a:lnTo>
                    <a:pt x="327" y="882"/>
                  </a:lnTo>
                  <a:lnTo>
                    <a:pt x="332" y="877"/>
                  </a:lnTo>
                  <a:lnTo>
                    <a:pt x="341" y="882"/>
                  </a:lnTo>
                  <a:lnTo>
                    <a:pt x="351" y="916"/>
                  </a:lnTo>
                  <a:lnTo>
                    <a:pt x="350" y="925"/>
                  </a:lnTo>
                  <a:lnTo>
                    <a:pt x="347" y="929"/>
                  </a:lnTo>
                  <a:lnTo>
                    <a:pt x="354" y="934"/>
                  </a:lnTo>
                  <a:lnTo>
                    <a:pt x="355" y="950"/>
                  </a:lnTo>
                  <a:lnTo>
                    <a:pt x="353" y="963"/>
                  </a:lnTo>
                  <a:lnTo>
                    <a:pt x="333" y="988"/>
                  </a:lnTo>
                  <a:lnTo>
                    <a:pt x="324" y="994"/>
                  </a:lnTo>
                  <a:lnTo>
                    <a:pt x="316" y="995"/>
                  </a:lnTo>
                  <a:lnTo>
                    <a:pt x="305" y="994"/>
                  </a:lnTo>
                  <a:lnTo>
                    <a:pt x="298" y="998"/>
                  </a:lnTo>
                  <a:lnTo>
                    <a:pt x="288" y="995"/>
                  </a:lnTo>
                  <a:lnTo>
                    <a:pt x="269" y="998"/>
                  </a:lnTo>
                  <a:lnTo>
                    <a:pt x="266" y="998"/>
                  </a:lnTo>
                  <a:lnTo>
                    <a:pt x="277" y="989"/>
                  </a:lnTo>
                  <a:lnTo>
                    <a:pt x="276" y="986"/>
                  </a:lnTo>
                  <a:lnTo>
                    <a:pt x="267" y="985"/>
                  </a:lnTo>
                  <a:lnTo>
                    <a:pt x="219" y="1032"/>
                  </a:lnTo>
                  <a:lnTo>
                    <a:pt x="210" y="1034"/>
                  </a:lnTo>
                  <a:lnTo>
                    <a:pt x="199" y="1029"/>
                  </a:lnTo>
                  <a:lnTo>
                    <a:pt x="194" y="1024"/>
                  </a:lnTo>
                  <a:lnTo>
                    <a:pt x="177" y="1033"/>
                  </a:lnTo>
                  <a:lnTo>
                    <a:pt x="158" y="1037"/>
                  </a:lnTo>
                  <a:lnTo>
                    <a:pt x="151" y="1046"/>
                  </a:lnTo>
                  <a:lnTo>
                    <a:pt x="154" y="1050"/>
                  </a:lnTo>
                  <a:lnTo>
                    <a:pt x="155" y="1059"/>
                  </a:lnTo>
                  <a:lnTo>
                    <a:pt x="150" y="1063"/>
                  </a:lnTo>
                  <a:lnTo>
                    <a:pt x="133" y="1058"/>
                  </a:lnTo>
                  <a:lnTo>
                    <a:pt x="121" y="1059"/>
                  </a:lnTo>
                  <a:lnTo>
                    <a:pt x="107" y="1069"/>
                  </a:lnTo>
                  <a:lnTo>
                    <a:pt x="102" y="1079"/>
                  </a:lnTo>
                  <a:lnTo>
                    <a:pt x="97" y="1075"/>
                  </a:lnTo>
                  <a:lnTo>
                    <a:pt x="90" y="1076"/>
                  </a:lnTo>
                  <a:lnTo>
                    <a:pt x="68" y="1094"/>
                  </a:lnTo>
                  <a:lnTo>
                    <a:pt x="65" y="1094"/>
                  </a:lnTo>
                  <a:lnTo>
                    <a:pt x="60" y="1099"/>
                  </a:lnTo>
                  <a:lnTo>
                    <a:pt x="42" y="1132"/>
                  </a:lnTo>
                  <a:lnTo>
                    <a:pt x="41" y="1149"/>
                  </a:lnTo>
                  <a:lnTo>
                    <a:pt x="37" y="1154"/>
                  </a:lnTo>
                  <a:lnTo>
                    <a:pt x="26" y="1154"/>
                  </a:lnTo>
                  <a:lnTo>
                    <a:pt x="21" y="1151"/>
                  </a:lnTo>
                  <a:lnTo>
                    <a:pt x="17" y="1154"/>
                  </a:lnTo>
                  <a:lnTo>
                    <a:pt x="16" y="1159"/>
                  </a:lnTo>
                  <a:lnTo>
                    <a:pt x="26" y="1170"/>
                  </a:lnTo>
                  <a:lnTo>
                    <a:pt x="22" y="1173"/>
                  </a:lnTo>
                  <a:lnTo>
                    <a:pt x="11" y="1175"/>
                  </a:lnTo>
                  <a:lnTo>
                    <a:pt x="4" y="1189"/>
                  </a:lnTo>
                  <a:lnTo>
                    <a:pt x="8" y="1186"/>
                  </a:lnTo>
                  <a:lnTo>
                    <a:pt x="30" y="1188"/>
                  </a:lnTo>
                  <a:lnTo>
                    <a:pt x="38" y="1185"/>
                  </a:lnTo>
                  <a:lnTo>
                    <a:pt x="45" y="1180"/>
                  </a:lnTo>
                  <a:lnTo>
                    <a:pt x="65" y="1181"/>
                  </a:lnTo>
                  <a:lnTo>
                    <a:pt x="65" y="1185"/>
                  </a:lnTo>
                  <a:lnTo>
                    <a:pt x="58" y="1186"/>
                  </a:lnTo>
                  <a:lnTo>
                    <a:pt x="63" y="1192"/>
                  </a:lnTo>
                  <a:lnTo>
                    <a:pt x="30" y="1193"/>
                  </a:lnTo>
                  <a:lnTo>
                    <a:pt x="22" y="1199"/>
                  </a:lnTo>
                  <a:lnTo>
                    <a:pt x="20" y="1206"/>
                  </a:lnTo>
                  <a:lnTo>
                    <a:pt x="33" y="1218"/>
                  </a:lnTo>
                  <a:lnTo>
                    <a:pt x="48" y="1210"/>
                  </a:lnTo>
                  <a:lnTo>
                    <a:pt x="54" y="1212"/>
                  </a:lnTo>
                  <a:lnTo>
                    <a:pt x="48" y="1218"/>
                  </a:lnTo>
                  <a:lnTo>
                    <a:pt x="45" y="1225"/>
                  </a:lnTo>
                  <a:lnTo>
                    <a:pt x="46" y="1238"/>
                  </a:lnTo>
                  <a:lnTo>
                    <a:pt x="48" y="1244"/>
                  </a:lnTo>
                  <a:lnTo>
                    <a:pt x="48" y="1253"/>
                  </a:lnTo>
                  <a:lnTo>
                    <a:pt x="51" y="1259"/>
                  </a:lnTo>
                  <a:lnTo>
                    <a:pt x="56" y="1263"/>
                  </a:lnTo>
                  <a:lnTo>
                    <a:pt x="60" y="1263"/>
                  </a:lnTo>
                  <a:lnTo>
                    <a:pt x="73" y="1249"/>
                  </a:lnTo>
                  <a:lnTo>
                    <a:pt x="72" y="1259"/>
                  </a:lnTo>
                  <a:lnTo>
                    <a:pt x="76" y="1262"/>
                  </a:lnTo>
                  <a:lnTo>
                    <a:pt x="91" y="1263"/>
                  </a:lnTo>
                  <a:lnTo>
                    <a:pt x="80" y="1277"/>
                  </a:lnTo>
                  <a:lnTo>
                    <a:pt x="113" y="1293"/>
                  </a:lnTo>
                  <a:lnTo>
                    <a:pt x="126" y="1289"/>
                  </a:lnTo>
                  <a:lnTo>
                    <a:pt x="137" y="1290"/>
                  </a:lnTo>
                  <a:lnTo>
                    <a:pt x="138" y="1302"/>
                  </a:lnTo>
                  <a:lnTo>
                    <a:pt x="132" y="1309"/>
                  </a:lnTo>
                  <a:lnTo>
                    <a:pt x="112" y="1313"/>
                  </a:lnTo>
                  <a:lnTo>
                    <a:pt x="78" y="1353"/>
                  </a:lnTo>
                  <a:lnTo>
                    <a:pt x="77" y="1362"/>
                  </a:lnTo>
                  <a:lnTo>
                    <a:pt x="84" y="1384"/>
                  </a:lnTo>
                  <a:lnTo>
                    <a:pt x="87" y="1387"/>
                  </a:lnTo>
                  <a:lnTo>
                    <a:pt x="97" y="1383"/>
                  </a:lnTo>
                  <a:lnTo>
                    <a:pt x="106" y="1381"/>
                  </a:lnTo>
                  <a:lnTo>
                    <a:pt x="107" y="1387"/>
                  </a:lnTo>
                  <a:lnTo>
                    <a:pt x="103" y="1391"/>
                  </a:lnTo>
                  <a:lnTo>
                    <a:pt x="103" y="1393"/>
                  </a:lnTo>
                  <a:lnTo>
                    <a:pt x="119" y="1396"/>
                  </a:lnTo>
                  <a:lnTo>
                    <a:pt x="115" y="1397"/>
                  </a:lnTo>
                  <a:lnTo>
                    <a:pt x="102" y="1397"/>
                  </a:lnTo>
                  <a:lnTo>
                    <a:pt x="94" y="1401"/>
                  </a:lnTo>
                  <a:lnTo>
                    <a:pt x="98" y="1409"/>
                  </a:lnTo>
                  <a:lnTo>
                    <a:pt x="108" y="1423"/>
                  </a:lnTo>
                  <a:lnTo>
                    <a:pt x="116" y="1424"/>
                  </a:lnTo>
                  <a:lnTo>
                    <a:pt x="121" y="1427"/>
                  </a:lnTo>
                  <a:lnTo>
                    <a:pt x="125" y="1427"/>
                  </a:lnTo>
                  <a:lnTo>
                    <a:pt x="133" y="1431"/>
                  </a:lnTo>
                  <a:lnTo>
                    <a:pt x="139" y="1432"/>
                  </a:lnTo>
                  <a:lnTo>
                    <a:pt x="147" y="1436"/>
                  </a:lnTo>
                  <a:lnTo>
                    <a:pt x="155" y="1437"/>
                  </a:lnTo>
                  <a:lnTo>
                    <a:pt x="159" y="1432"/>
                  </a:lnTo>
                  <a:lnTo>
                    <a:pt x="188" y="1404"/>
                  </a:lnTo>
                  <a:lnTo>
                    <a:pt x="197" y="1387"/>
                  </a:lnTo>
                  <a:lnTo>
                    <a:pt x="203" y="1385"/>
                  </a:lnTo>
                  <a:lnTo>
                    <a:pt x="203" y="1379"/>
                  </a:lnTo>
                  <a:lnTo>
                    <a:pt x="195" y="1372"/>
                  </a:lnTo>
                  <a:lnTo>
                    <a:pt x="193" y="1361"/>
                  </a:lnTo>
                  <a:lnTo>
                    <a:pt x="216" y="1332"/>
                  </a:lnTo>
                  <a:lnTo>
                    <a:pt x="251" y="1309"/>
                  </a:lnTo>
                  <a:lnTo>
                    <a:pt x="266" y="1310"/>
                  </a:lnTo>
                  <a:lnTo>
                    <a:pt x="206" y="1361"/>
                  </a:lnTo>
                  <a:lnTo>
                    <a:pt x="203" y="1367"/>
                  </a:lnTo>
                  <a:lnTo>
                    <a:pt x="204" y="1371"/>
                  </a:lnTo>
                  <a:lnTo>
                    <a:pt x="210" y="1376"/>
                  </a:lnTo>
                  <a:lnTo>
                    <a:pt x="211" y="1398"/>
                  </a:lnTo>
                  <a:lnTo>
                    <a:pt x="233" y="1462"/>
                  </a:lnTo>
                  <a:lnTo>
                    <a:pt x="232" y="1469"/>
                  </a:lnTo>
                  <a:lnTo>
                    <a:pt x="219" y="1483"/>
                  </a:lnTo>
                  <a:lnTo>
                    <a:pt x="216" y="1487"/>
                  </a:lnTo>
                  <a:lnTo>
                    <a:pt x="212" y="1488"/>
                  </a:lnTo>
                  <a:lnTo>
                    <a:pt x="210" y="1497"/>
                  </a:lnTo>
                  <a:lnTo>
                    <a:pt x="214" y="1513"/>
                  </a:lnTo>
                  <a:lnTo>
                    <a:pt x="220" y="1510"/>
                  </a:lnTo>
                  <a:lnTo>
                    <a:pt x="228" y="1510"/>
                  </a:lnTo>
                  <a:lnTo>
                    <a:pt x="234" y="1515"/>
                  </a:lnTo>
                  <a:lnTo>
                    <a:pt x="228" y="1518"/>
                  </a:lnTo>
                  <a:lnTo>
                    <a:pt x="221" y="1526"/>
                  </a:lnTo>
                  <a:lnTo>
                    <a:pt x="220" y="1544"/>
                  </a:lnTo>
                  <a:lnTo>
                    <a:pt x="225" y="1543"/>
                  </a:lnTo>
                  <a:lnTo>
                    <a:pt x="229" y="1549"/>
                  </a:lnTo>
                  <a:lnTo>
                    <a:pt x="224" y="1549"/>
                  </a:lnTo>
                  <a:lnTo>
                    <a:pt x="211" y="1560"/>
                  </a:lnTo>
                  <a:lnTo>
                    <a:pt x="202" y="1558"/>
                  </a:lnTo>
                  <a:lnTo>
                    <a:pt x="193" y="1565"/>
                  </a:lnTo>
                  <a:lnTo>
                    <a:pt x="214" y="1571"/>
                  </a:lnTo>
                  <a:lnTo>
                    <a:pt x="229" y="1566"/>
                  </a:lnTo>
                  <a:lnTo>
                    <a:pt x="241" y="1554"/>
                  </a:lnTo>
                  <a:lnTo>
                    <a:pt x="249" y="1552"/>
                  </a:lnTo>
                  <a:lnTo>
                    <a:pt x="268" y="1540"/>
                  </a:lnTo>
                  <a:lnTo>
                    <a:pt x="280" y="1543"/>
                  </a:lnTo>
                  <a:lnTo>
                    <a:pt x="295" y="1530"/>
                  </a:lnTo>
                  <a:lnTo>
                    <a:pt x="315" y="1502"/>
                  </a:lnTo>
                  <a:lnTo>
                    <a:pt x="315" y="1524"/>
                  </a:lnTo>
                  <a:lnTo>
                    <a:pt x="310" y="1530"/>
                  </a:lnTo>
                  <a:lnTo>
                    <a:pt x="308" y="1537"/>
                  </a:lnTo>
                  <a:lnTo>
                    <a:pt x="310" y="1544"/>
                  </a:lnTo>
                  <a:lnTo>
                    <a:pt x="315" y="1552"/>
                  </a:lnTo>
                  <a:lnTo>
                    <a:pt x="319" y="1550"/>
                  </a:lnTo>
                  <a:lnTo>
                    <a:pt x="324" y="1557"/>
                  </a:lnTo>
                  <a:lnTo>
                    <a:pt x="329" y="1562"/>
                  </a:lnTo>
                  <a:lnTo>
                    <a:pt x="342" y="1553"/>
                  </a:lnTo>
                  <a:lnTo>
                    <a:pt x="345" y="1548"/>
                  </a:lnTo>
                  <a:lnTo>
                    <a:pt x="347" y="1552"/>
                  </a:lnTo>
                  <a:lnTo>
                    <a:pt x="353" y="1553"/>
                  </a:lnTo>
                  <a:lnTo>
                    <a:pt x="351" y="1560"/>
                  </a:lnTo>
                  <a:lnTo>
                    <a:pt x="358" y="1565"/>
                  </a:lnTo>
                  <a:lnTo>
                    <a:pt x="376" y="1609"/>
                  </a:lnTo>
                  <a:lnTo>
                    <a:pt x="383" y="1615"/>
                  </a:lnTo>
                  <a:lnTo>
                    <a:pt x="386" y="1614"/>
                  </a:lnTo>
                  <a:lnTo>
                    <a:pt x="397" y="1605"/>
                  </a:lnTo>
                  <a:lnTo>
                    <a:pt x="398" y="1587"/>
                  </a:lnTo>
                  <a:lnTo>
                    <a:pt x="393" y="1575"/>
                  </a:lnTo>
                  <a:lnTo>
                    <a:pt x="403" y="1561"/>
                  </a:lnTo>
                  <a:lnTo>
                    <a:pt x="414" y="1553"/>
                  </a:lnTo>
                  <a:lnTo>
                    <a:pt x="418" y="1548"/>
                  </a:lnTo>
                  <a:lnTo>
                    <a:pt x="422" y="1547"/>
                  </a:lnTo>
                  <a:lnTo>
                    <a:pt x="422" y="1554"/>
                  </a:lnTo>
                  <a:lnTo>
                    <a:pt x="415" y="1569"/>
                  </a:lnTo>
                  <a:lnTo>
                    <a:pt x="431" y="1588"/>
                  </a:lnTo>
                  <a:lnTo>
                    <a:pt x="441" y="1592"/>
                  </a:lnTo>
                  <a:lnTo>
                    <a:pt x="492" y="1567"/>
                  </a:lnTo>
                  <a:lnTo>
                    <a:pt x="511" y="1549"/>
                  </a:lnTo>
                  <a:lnTo>
                    <a:pt x="526" y="1543"/>
                  </a:lnTo>
                  <a:lnTo>
                    <a:pt x="528" y="1548"/>
                  </a:lnTo>
                  <a:lnTo>
                    <a:pt x="509" y="1574"/>
                  </a:lnTo>
                  <a:lnTo>
                    <a:pt x="501" y="1579"/>
                  </a:lnTo>
                  <a:lnTo>
                    <a:pt x="505" y="1582"/>
                  </a:lnTo>
                  <a:lnTo>
                    <a:pt x="505" y="1584"/>
                  </a:lnTo>
                  <a:lnTo>
                    <a:pt x="494" y="1596"/>
                  </a:lnTo>
                  <a:lnTo>
                    <a:pt x="481" y="1604"/>
                  </a:lnTo>
                  <a:lnTo>
                    <a:pt x="474" y="1634"/>
                  </a:lnTo>
                  <a:lnTo>
                    <a:pt x="485" y="1636"/>
                  </a:lnTo>
                  <a:lnTo>
                    <a:pt x="468" y="1652"/>
                  </a:lnTo>
                  <a:lnTo>
                    <a:pt x="453" y="1712"/>
                  </a:lnTo>
                  <a:lnTo>
                    <a:pt x="429" y="1747"/>
                  </a:lnTo>
                  <a:lnTo>
                    <a:pt x="425" y="1742"/>
                  </a:lnTo>
                  <a:lnTo>
                    <a:pt x="420" y="1743"/>
                  </a:lnTo>
                  <a:lnTo>
                    <a:pt x="418" y="1749"/>
                  </a:lnTo>
                  <a:lnTo>
                    <a:pt x="399" y="1770"/>
                  </a:lnTo>
                  <a:lnTo>
                    <a:pt x="396" y="1769"/>
                  </a:lnTo>
                  <a:lnTo>
                    <a:pt x="381" y="1801"/>
                  </a:lnTo>
                  <a:lnTo>
                    <a:pt x="375" y="1799"/>
                  </a:lnTo>
                  <a:lnTo>
                    <a:pt x="370" y="1801"/>
                  </a:lnTo>
                  <a:lnTo>
                    <a:pt x="366" y="1796"/>
                  </a:lnTo>
                  <a:lnTo>
                    <a:pt x="346" y="1810"/>
                  </a:lnTo>
                  <a:lnTo>
                    <a:pt x="332" y="1813"/>
                  </a:lnTo>
                  <a:lnTo>
                    <a:pt x="314" y="1825"/>
                  </a:lnTo>
                  <a:lnTo>
                    <a:pt x="307" y="1823"/>
                  </a:lnTo>
                  <a:lnTo>
                    <a:pt x="260" y="1868"/>
                  </a:lnTo>
                  <a:lnTo>
                    <a:pt x="254" y="1890"/>
                  </a:lnTo>
                  <a:lnTo>
                    <a:pt x="251" y="1891"/>
                  </a:lnTo>
                  <a:lnTo>
                    <a:pt x="267" y="1899"/>
                  </a:lnTo>
                  <a:lnTo>
                    <a:pt x="269" y="1907"/>
                  </a:lnTo>
                  <a:lnTo>
                    <a:pt x="259" y="1903"/>
                  </a:lnTo>
                  <a:lnTo>
                    <a:pt x="251" y="1896"/>
                  </a:lnTo>
                  <a:lnTo>
                    <a:pt x="243" y="1892"/>
                  </a:lnTo>
                  <a:lnTo>
                    <a:pt x="242" y="1899"/>
                  </a:lnTo>
                  <a:lnTo>
                    <a:pt x="237" y="1901"/>
                  </a:lnTo>
                  <a:lnTo>
                    <a:pt x="230" y="1898"/>
                  </a:lnTo>
                  <a:lnTo>
                    <a:pt x="227" y="1888"/>
                  </a:lnTo>
                  <a:lnTo>
                    <a:pt x="230" y="1882"/>
                  </a:lnTo>
                  <a:lnTo>
                    <a:pt x="232" y="1877"/>
                  </a:lnTo>
                  <a:lnTo>
                    <a:pt x="220" y="1878"/>
                  </a:lnTo>
                  <a:lnTo>
                    <a:pt x="211" y="1873"/>
                  </a:lnTo>
                  <a:lnTo>
                    <a:pt x="126" y="1912"/>
                  </a:lnTo>
                  <a:lnTo>
                    <a:pt x="119" y="1922"/>
                  </a:lnTo>
                  <a:lnTo>
                    <a:pt x="115" y="1925"/>
                  </a:lnTo>
                  <a:lnTo>
                    <a:pt x="113" y="1927"/>
                  </a:lnTo>
                  <a:lnTo>
                    <a:pt x="111" y="1937"/>
                  </a:lnTo>
                  <a:lnTo>
                    <a:pt x="95" y="1943"/>
                  </a:lnTo>
                  <a:lnTo>
                    <a:pt x="94" y="1950"/>
                  </a:lnTo>
                  <a:lnTo>
                    <a:pt x="87" y="1952"/>
                  </a:lnTo>
                  <a:lnTo>
                    <a:pt x="82" y="1947"/>
                  </a:lnTo>
                  <a:lnTo>
                    <a:pt x="78" y="1948"/>
                  </a:lnTo>
                  <a:lnTo>
                    <a:pt x="74" y="1951"/>
                  </a:lnTo>
                  <a:lnTo>
                    <a:pt x="64" y="1956"/>
                  </a:lnTo>
                  <a:lnTo>
                    <a:pt x="58" y="1956"/>
                  </a:lnTo>
                  <a:lnTo>
                    <a:pt x="50" y="1959"/>
                  </a:lnTo>
                  <a:lnTo>
                    <a:pt x="51" y="1961"/>
                  </a:lnTo>
                  <a:lnTo>
                    <a:pt x="55" y="1961"/>
                  </a:lnTo>
                  <a:lnTo>
                    <a:pt x="58" y="1974"/>
                  </a:lnTo>
                  <a:lnTo>
                    <a:pt x="55" y="1987"/>
                  </a:lnTo>
                  <a:lnTo>
                    <a:pt x="60" y="1989"/>
                  </a:lnTo>
                  <a:lnTo>
                    <a:pt x="68" y="1985"/>
                  </a:lnTo>
                  <a:lnTo>
                    <a:pt x="72" y="1977"/>
                  </a:lnTo>
                  <a:lnTo>
                    <a:pt x="71" y="1963"/>
                  </a:lnTo>
                  <a:lnTo>
                    <a:pt x="77" y="1964"/>
                  </a:lnTo>
                  <a:lnTo>
                    <a:pt x="81" y="1974"/>
                  </a:lnTo>
                  <a:lnTo>
                    <a:pt x="86" y="1981"/>
                  </a:lnTo>
                  <a:lnTo>
                    <a:pt x="107" y="1976"/>
                  </a:lnTo>
                  <a:lnTo>
                    <a:pt x="107" y="1953"/>
                  </a:lnTo>
                  <a:lnTo>
                    <a:pt x="108" y="1950"/>
                  </a:lnTo>
                  <a:lnTo>
                    <a:pt x="115" y="1959"/>
                  </a:lnTo>
                  <a:lnTo>
                    <a:pt x="116" y="1964"/>
                  </a:lnTo>
                  <a:lnTo>
                    <a:pt x="115" y="1972"/>
                  </a:lnTo>
                  <a:lnTo>
                    <a:pt x="123" y="1972"/>
                  </a:lnTo>
                  <a:lnTo>
                    <a:pt x="126" y="1976"/>
                  </a:lnTo>
                  <a:lnTo>
                    <a:pt x="133" y="1973"/>
                  </a:lnTo>
                  <a:lnTo>
                    <a:pt x="137" y="1969"/>
                  </a:lnTo>
                  <a:lnTo>
                    <a:pt x="141" y="1972"/>
                  </a:lnTo>
                  <a:lnTo>
                    <a:pt x="146" y="1969"/>
                  </a:lnTo>
                  <a:lnTo>
                    <a:pt x="151" y="1960"/>
                  </a:lnTo>
                  <a:lnTo>
                    <a:pt x="160" y="1952"/>
                  </a:lnTo>
                  <a:lnTo>
                    <a:pt x="173" y="1922"/>
                  </a:lnTo>
                  <a:lnTo>
                    <a:pt x="182" y="1917"/>
                  </a:lnTo>
                  <a:lnTo>
                    <a:pt x="191" y="1917"/>
                  </a:lnTo>
                  <a:lnTo>
                    <a:pt x="191" y="1930"/>
                  </a:lnTo>
                  <a:lnTo>
                    <a:pt x="181" y="1940"/>
                  </a:lnTo>
                  <a:lnTo>
                    <a:pt x="184" y="1947"/>
                  </a:lnTo>
                  <a:lnTo>
                    <a:pt x="201" y="1944"/>
                  </a:lnTo>
                  <a:lnTo>
                    <a:pt x="219" y="1937"/>
                  </a:lnTo>
                  <a:lnTo>
                    <a:pt x="236" y="1942"/>
                  </a:lnTo>
                  <a:lnTo>
                    <a:pt x="234" y="1934"/>
                  </a:lnTo>
                  <a:lnTo>
                    <a:pt x="238" y="1933"/>
                  </a:lnTo>
                  <a:lnTo>
                    <a:pt x="242" y="1927"/>
                  </a:lnTo>
                  <a:lnTo>
                    <a:pt x="249" y="1937"/>
                  </a:lnTo>
                  <a:lnTo>
                    <a:pt x="256" y="1927"/>
                  </a:lnTo>
                  <a:lnTo>
                    <a:pt x="258" y="1924"/>
                  </a:lnTo>
                  <a:lnTo>
                    <a:pt x="263" y="1921"/>
                  </a:lnTo>
                  <a:lnTo>
                    <a:pt x="275" y="1920"/>
                  </a:lnTo>
                  <a:lnTo>
                    <a:pt x="280" y="1913"/>
                  </a:lnTo>
                  <a:lnTo>
                    <a:pt x="286" y="1911"/>
                  </a:lnTo>
                  <a:lnTo>
                    <a:pt x="292" y="1912"/>
                  </a:lnTo>
                  <a:lnTo>
                    <a:pt x="297" y="1907"/>
                  </a:lnTo>
                  <a:lnTo>
                    <a:pt x="305" y="1907"/>
                  </a:lnTo>
                  <a:lnTo>
                    <a:pt x="307" y="1916"/>
                  </a:lnTo>
                  <a:lnTo>
                    <a:pt x="303" y="1937"/>
                  </a:lnTo>
                  <a:lnTo>
                    <a:pt x="305" y="1939"/>
                  </a:lnTo>
                  <a:lnTo>
                    <a:pt x="323" y="1901"/>
                  </a:lnTo>
                  <a:lnTo>
                    <a:pt x="325" y="1904"/>
                  </a:lnTo>
                  <a:lnTo>
                    <a:pt x="351" y="1904"/>
                  </a:lnTo>
                  <a:lnTo>
                    <a:pt x="366" y="1894"/>
                  </a:lnTo>
                  <a:lnTo>
                    <a:pt x="372" y="1895"/>
                  </a:lnTo>
                  <a:lnTo>
                    <a:pt x="377" y="1890"/>
                  </a:lnTo>
                  <a:lnTo>
                    <a:pt x="377" y="1870"/>
                  </a:lnTo>
                  <a:lnTo>
                    <a:pt x="368" y="1866"/>
                  </a:lnTo>
                  <a:lnTo>
                    <a:pt x="359" y="1859"/>
                  </a:lnTo>
                  <a:lnTo>
                    <a:pt x="354" y="1847"/>
                  </a:lnTo>
                  <a:lnTo>
                    <a:pt x="351" y="1835"/>
                  </a:lnTo>
                  <a:lnTo>
                    <a:pt x="358" y="1838"/>
                  </a:lnTo>
                  <a:lnTo>
                    <a:pt x="366" y="1859"/>
                  </a:lnTo>
                  <a:lnTo>
                    <a:pt x="377" y="1861"/>
                  </a:lnTo>
                  <a:lnTo>
                    <a:pt x="396" y="1847"/>
                  </a:lnTo>
                  <a:lnTo>
                    <a:pt x="409" y="1843"/>
                  </a:lnTo>
                  <a:lnTo>
                    <a:pt x="429" y="1844"/>
                  </a:lnTo>
                  <a:lnTo>
                    <a:pt x="435" y="1835"/>
                  </a:lnTo>
                  <a:lnTo>
                    <a:pt x="432" y="1834"/>
                  </a:lnTo>
                  <a:lnTo>
                    <a:pt x="420" y="1835"/>
                  </a:lnTo>
                  <a:lnTo>
                    <a:pt x="425" y="1830"/>
                  </a:lnTo>
                  <a:lnTo>
                    <a:pt x="441" y="1823"/>
                  </a:lnTo>
                  <a:lnTo>
                    <a:pt x="446" y="1829"/>
                  </a:lnTo>
                  <a:lnTo>
                    <a:pt x="457" y="1830"/>
                  </a:lnTo>
                  <a:lnTo>
                    <a:pt x="455" y="1814"/>
                  </a:lnTo>
                  <a:lnTo>
                    <a:pt x="458" y="1808"/>
                  </a:lnTo>
                  <a:lnTo>
                    <a:pt x="466" y="1805"/>
                  </a:lnTo>
                  <a:lnTo>
                    <a:pt x="479" y="1810"/>
                  </a:lnTo>
                  <a:lnTo>
                    <a:pt x="496" y="1799"/>
                  </a:lnTo>
                  <a:lnTo>
                    <a:pt x="498" y="1792"/>
                  </a:lnTo>
                  <a:lnTo>
                    <a:pt x="503" y="1795"/>
                  </a:lnTo>
                  <a:lnTo>
                    <a:pt x="506" y="1792"/>
                  </a:lnTo>
                  <a:lnTo>
                    <a:pt x="507" y="1787"/>
                  </a:lnTo>
                  <a:lnTo>
                    <a:pt x="514" y="1791"/>
                  </a:lnTo>
                  <a:lnTo>
                    <a:pt x="516" y="1787"/>
                  </a:lnTo>
                  <a:lnTo>
                    <a:pt x="524" y="1783"/>
                  </a:lnTo>
                  <a:lnTo>
                    <a:pt x="531" y="1774"/>
                  </a:lnTo>
                  <a:lnTo>
                    <a:pt x="533" y="1758"/>
                  </a:lnTo>
                  <a:lnTo>
                    <a:pt x="526" y="1758"/>
                  </a:lnTo>
                  <a:lnTo>
                    <a:pt x="523" y="1755"/>
                  </a:lnTo>
                  <a:lnTo>
                    <a:pt x="528" y="1748"/>
                  </a:lnTo>
                  <a:lnTo>
                    <a:pt x="549" y="1735"/>
                  </a:lnTo>
                  <a:lnTo>
                    <a:pt x="553" y="1740"/>
                  </a:lnTo>
                  <a:lnTo>
                    <a:pt x="558" y="1726"/>
                  </a:lnTo>
                  <a:lnTo>
                    <a:pt x="572" y="1727"/>
                  </a:lnTo>
                  <a:lnTo>
                    <a:pt x="575" y="1722"/>
                  </a:lnTo>
                  <a:lnTo>
                    <a:pt x="579" y="1717"/>
                  </a:lnTo>
                  <a:lnTo>
                    <a:pt x="580" y="1706"/>
                  </a:lnTo>
                  <a:lnTo>
                    <a:pt x="588" y="1708"/>
                  </a:lnTo>
                  <a:lnTo>
                    <a:pt x="597" y="1713"/>
                  </a:lnTo>
                  <a:lnTo>
                    <a:pt x="604" y="1700"/>
                  </a:lnTo>
                  <a:lnTo>
                    <a:pt x="609" y="1700"/>
                  </a:lnTo>
                  <a:lnTo>
                    <a:pt x="622" y="1688"/>
                  </a:lnTo>
                  <a:lnTo>
                    <a:pt x="624" y="1682"/>
                  </a:lnTo>
                  <a:lnTo>
                    <a:pt x="653" y="1675"/>
                  </a:lnTo>
                  <a:lnTo>
                    <a:pt x="662" y="1665"/>
                  </a:lnTo>
                  <a:lnTo>
                    <a:pt x="669" y="1669"/>
                  </a:lnTo>
                  <a:lnTo>
                    <a:pt x="682" y="1662"/>
                  </a:lnTo>
                  <a:lnTo>
                    <a:pt x="683" y="1651"/>
                  </a:lnTo>
                  <a:lnTo>
                    <a:pt x="675" y="1645"/>
                  </a:lnTo>
                  <a:lnTo>
                    <a:pt x="687" y="1640"/>
                  </a:lnTo>
                  <a:lnTo>
                    <a:pt x="687" y="1636"/>
                  </a:lnTo>
                  <a:lnTo>
                    <a:pt x="684" y="1631"/>
                  </a:lnTo>
                  <a:lnTo>
                    <a:pt x="687" y="1623"/>
                  </a:lnTo>
                  <a:lnTo>
                    <a:pt x="693" y="1623"/>
                  </a:lnTo>
                  <a:lnTo>
                    <a:pt x="701" y="1613"/>
                  </a:lnTo>
                  <a:lnTo>
                    <a:pt x="721" y="1606"/>
                  </a:lnTo>
                  <a:lnTo>
                    <a:pt x="730" y="1597"/>
                  </a:lnTo>
                  <a:lnTo>
                    <a:pt x="731" y="1582"/>
                  </a:lnTo>
                  <a:lnTo>
                    <a:pt x="728" y="1576"/>
                  </a:lnTo>
                  <a:lnTo>
                    <a:pt x="711" y="1569"/>
                  </a:lnTo>
                  <a:lnTo>
                    <a:pt x="710" y="1562"/>
                  </a:lnTo>
                  <a:lnTo>
                    <a:pt x="700" y="1560"/>
                  </a:lnTo>
                  <a:lnTo>
                    <a:pt x="684" y="1563"/>
                  </a:lnTo>
                  <a:lnTo>
                    <a:pt x="679" y="1561"/>
                  </a:lnTo>
                  <a:lnTo>
                    <a:pt x="689" y="1522"/>
                  </a:lnTo>
                  <a:lnTo>
                    <a:pt x="705" y="1519"/>
                  </a:lnTo>
                  <a:lnTo>
                    <a:pt x="713" y="1513"/>
                  </a:lnTo>
                  <a:lnTo>
                    <a:pt x="713" y="1506"/>
                  </a:lnTo>
                  <a:lnTo>
                    <a:pt x="719" y="1502"/>
                  </a:lnTo>
                  <a:lnTo>
                    <a:pt x="721" y="1493"/>
                  </a:lnTo>
                  <a:lnTo>
                    <a:pt x="718" y="1484"/>
                  </a:lnTo>
                  <a:lnTo>
                    <a:pt x="724" y="1488"/>
                  </a:lnTo>
                  <a:lnTo>
                    <a:pt x="727" y="1479"/>
                  </a:lnTo>
                  <a:lnTo>
                    <a:pt x="736" y="1478"/>
                  </a:lnTo>
                  <a:lnTo>
                    <a:pt x="735" y="1487"/>
                  </a:lnTo>
                  <a:lnTo>
                    <a:pt x="748" y="1485"/>
                  </a:lnTo>
                  <a:lnTo>
                    <a:pt x="754" y="1480"/>
                  </a:lnTo>
                  <a:lnTo>
                    <a:pt x="754" y="1471"/>
                  </a:lnTo>
                  <a:lnTo>
                    <a:pt x="744" y="1467"/>
                  </a:lnTo>
                  <a:lnTo>
                    <a:pt x="750" y="1465"/>
                  </a:lnTo>
                  <a:lnTo>
                    <a:pt x="769" y="1463"/>
                  </a:lnTo>
                  <a:lnTo>
                    <a:pt x="778" y="1450"/>
                  </a:lnTo>
                  <a:lnTo>
                    <a:pt x="779" y="1443"/>
                  </a:lnTo>
                  <a:lnTo>
                    <a:pt x="776" y="1436"/>
                  </a:lnTo>
                  <a:lnTo>
                    <a:pt x="754" y="1415"/>
                  </a:lnTo>
                  <a:lnTo>
                    <a:pt x="762" y="1414"/>
                  </a:lnTo>
                  <a:lnTo>
                    <a:pt x="769" y="1423"/>
                  </a:lnTo>
                  <a:lnTo>
                    <a:pt x="783" y="1423"/>
                  </a:lnTo>
                  <a:lnTo>
                    <a:pt x="802" y="1405"/>
                  </a:lnTo>
                  <a:lnTo>
                    <a:pt x="810" y="1383"/>
                  </a:lnTo>
                  <a:lnTo>
                    <a:pt x="831" y="1358"/>
                  </a:lnTo>
                  <a:lnTo>
                    <a:pt x="834" y="1344"/>
                  </a:lnTo>
                  <a:lnTo>
                    <a:pt x="870" y="1326"/>
                  </a:lnTo>
                  <a:lnTo>
                    <a:pt x="895" y="1298"/>
                  </a:lnTo>
                  <a:lnTo>
                    <a:pt x="896" y="1292"/>
                  </a:lnTo>
                  <a:lnTo>
                    <a:pt x="895" y="1281"/>
                  </a:lnTo>
                  <a:lnTo>
                    <a:pt x="926" y="1179"/>
                  </a:lnTo>
                  <a:lnTo>
                    <a:pt x="930" y="1181"/>
                  </a:lnTo>
                  <a:lnTo>
                    <a:pt x="926" y="1235"/>
                  </a:lnTo>
                  <a:lnTo>
                    <a:pt x="908" y="1272"/>
                  </a:lnTo>
                  <a:lnTo>
                    <a:pt x="904" y="1298"/>
                  </a:lnTo>
                  <a:lnTo>
                    <a:pt x="909" y="1305"/>
                  </a:lnTo>
                  <a:lnTo>
                    <a:pt x="931" y="1303"/>
                  </a:lnTo>
                  <a:lnTo>
                    <a:pt x="952" y="1280"/>
                  </a:lnTo>
                  <a:lnTo>
                    <a:pt x="968" y="1272"/>
                  </a:lnTo>
                  <a:lnTo>
                    <a:pt x="978" y="1271"/>
                  </a:lnTo>
                  <a:lnTo>
                    <a:pt x="969" y="1281"/>
                  </a:lnTo>
                  <a:lnTo>
                    <a:pt x="961" y="1285"/>
                  </a:lnTo>
                  <a:lnTo>
                    <a:pt x="952" y="1294"/>
                  </a:lnTo>
                  <a:lnTo>
                    <a:pt x="945" y="1305"/>
                  </a:lnTo>
                  <a:lnTo>
                    <a:pt x="936" y="1310"/>
                  </a:lnTo>
                  <a:lnTo>
                    <a:pt x="936" y="1322"/>
                  </a:lnTo>
                  <a:lnTo>
                    <a:pt x="945" y="1329"/>
                  </a:lnTo>
                  <a:lnTo>
                    <a:pt x="995" y="1348"/>
                  </a:lnTo>
                  <a:lnTo>
                    <a:pt x="949" y="1340"/>
                  </a:lnTo>
                  <a:lnTo>
                    <a:pt x="931" y="1348"/>
                  </a:lnTo>
                  <a:lnTo>
                    <a:pt x="923" y="1345"/>
                  </a:lnTo>
                  <a:lnTo>
                    <a:pt x="916" y="1333"/>
                  </a:lnTo>
                  <a:lnTo>
                    <a:pt x="909" y="1335"/>
                  </a:lnTo>
                  <a:lnTo>
                    <a:pt x="861" y="1363"/>
                  </a:lnTo>
                  <a:lnTo>
                    <a:pt x="856" y="1371"/>
                  </a:lnTo>
                  <a:lnTo>
                    <a:pt x="860" y="1402"/>
                  </a:lnTo>
                  <a:lnTo>
                    <a:pt x="857" y="1420"/>
                  </a:lnTo>
                  <a:lnTo>
                    <a:pt x="852" y="1430"/>
                  </a:lnTo>
                  <a:lnTo>
                    <a:pt x="843" y="1440"/>
                  </a:lnTo>
                  <a:lnTo>
                    <a:pt x="838" y="1452"/>
                  </a:lnTo>
                  <a:lnTo>
                    <a:pt x="836" y="1461"/>
                  </a:lnTo>
                  <a:lnTo>
                    <a:pt x="830" y="1471"/>
                  </a:lnTo>
                  <a:lnTo>
                    <a:pt x="827" y="1482"/>
                  </a:lnTo>
                  <a:lnTo>
                    <a:pt x="831" y="1489"/>
                  </a:lnTo>
                  <a:lnTo>
                    <a:pt x="845" y="1497"/>
                  </a:lnTo>
                  <a:lnTo>
                    <a:pt x="874" y="1479"/>
                  </a:lnTo>
                  <a:lnTo>
                    <a:pt x="879" y="1480"/>
                  </a:lnTo>
                  <a:lnTo>
                    <a:pt x="869" y="1502"/>
                  </a:lnTo>
                  <a:lnTo>
                    <a:pt x="861" y="1509"/>
                  </a:lnTo>
                  <a:lnTo>
                    <a:pt x="854" y="1509"/>
                  </a:lnTo>
                  <a:lnTo>
                    <a:pt x="853" y="1514"/>
                  </a:lnTo>
                  <a:lnTo>
                    <a:pt x="857" y="1518"/>
                  </a:lnTo>
                  <a:lnTo>
                    <a:pt x="844" y="1514"/>
                  </a:lnTo>
                  <a:lnTo>
                    <a:pt x="841" y="1514"/>
                  </a:lnTo>
                  <a:lnTo>
                    <a:pt x="839" y="1517"/>
                  </a:lnTo>
                  <a:lnTo>
                    <a:pt x="836" y="1523"/>
                  </a:lnTo>
                  <a:lnTo>
                    <a:pt x="831" y="1515"/>
                  </a:lnTo>
                  <a:lnTo>
                    <a:pt x="826" y="1523"/>
                  </a:lnTo>
                  <a:lnTo>
                    <a:pt x="827" y="1530"/>
                  </a:lnTo>
                  <a:lnTo>
                    <a:pt x="821" y="1532"/>
                  </a:lnTo>
                  <a:lnTo>
                    <a:pt x="821" y="1541"/>
                  </a:lnTo>
                  <a:lnTo>
                    <a:pt x="830" y="1544"/>
                  </a:lnTo>
                  <a:lnTo>
                    <a:pt x="834" y="1550"/>
                  </a:lnTo>
                  <a:lnTo>
                    <a:pt x="847" y="1545"/>
                  </a:lnTo>
                  <a:lnTo>
                    <a:pt x="865" y="1545"/>
                  </a:lnTo>
                  <a:lnTo>
                    <a:pt x="864" y="1534"/>
                  </a:lnTo>
                  <a:lnTo>
                    <a:pt x="866" y="1532"/>
                  </a:lnTo>
                  <a:lnTo>
                    <a:pt x="874" y="1535"/>
                  </a:lnTo>
                  <a:lnTo>
                    <a:pt x="882" y="1541"/>
                  </a:lnTo>
                  <a:lnTo>
                    <a:pt x="903" y="1509"/>
                  </a:lnTo>
                  <a:lnTo>
                    <a:pt x="909" y="1510"/>
                  </a:lnTo>
                  <a:lnTo>
                    <a:pt x="918" y="1505"/>
                  </a:lnTo>
                  <a:lnTo>
                    <a:pt x="914" y="1530"/>
                  </a:lnTo>
                  <a:lnTo>
                    <a:pt x="927" y="1508"/>
                  </a:lnTo>
                  <a:lnTo>
                    <a:pt x="929" y="1495"/>
                  </a:lnTo>
                  <a:lnTo>
                    <a:pt x="942" y="1487"/>
                  </a:lnTo>
                  <a:lnTo>
                    <a:pt x="948" y="1491"/>
                  </a:lnTo>
                  <a:lnTo>
                    <a:pt x="952" y="1482"/>
                  </a:lnTo>
                  <a:lnTo>
                    <a:pt x="951" y="1471"/>
                  </a:lnTo>
                  <a:lnTo>
                    <a:pt x="951" y="1467"/>
                  </a:lnTo>
                  <a:lnTo>
                    <a:pt x="955" y="1461"/>
                  </a:lnTo>
                  <a:lnTo>
                    <a:pt x="961" y="1489"/>
                  </a:lnTo>
                  <a:lnTo>
                    <a:pt x="965" y="1459"/>
                  </a:lnTo>
                  <a:lnTo>
                    <a:pt x="971" y="1453"/>
                  </a:lnTo>
                  <a:lnTo>
                    <a:pt x="971" y="1443"/>
                  </a:lnTo>
                  <a:lnTo>
                    <a:pt x="975" y="1457"/>
                  </a:lnTo>
                  <a:lnTo>
                    <a:pt x="981" y="1454"/>
                  </a:lnTo>
                  <a:lnTo>
                    <a:pt x="986" y="1454"/>
                  </a:lnTo>
                  <a:lnTo>
                    <a:pt x="992" y="1458"/>
                  </a:lnTo>
                  <a:lnTo>
                    <a:pt x="1010" y="1459"/>
                  </a:lnTo>
                  <a:lnTo>
                    <a:pt x="1020" y="1453"/>
                  </a:lnTo>
                  <a:lnTo>
                    <a:pt x="1025" y="1452"/>
                  </a:lnTo>
                  <a:lnTo>
                    <a:pt x="1030" y="1436"/>
                  </a:lnTo>
                  <a:lnTo>
                    <a:pt x="1034" y="1437"/>
                  </a:lnTo>
                  <a:lnTo>
                    <a:pt x="1042" y="1435"/>
                  </a:lnTo>
                  <a:lnTo>
                    <a:pt x="1046" y="1426"/>
                  </a:lnTo>
                  <a:lnTo>
                    <a:pt x="1042" y="1424"/>
                  </a:lnTo>
                  <a:lnTo>
                    <a:pt x="1039" y="1420"/>
                  </a:lnTo>
                  <a:lnTo>
                    <a:pt x="1033" y="1422"/>
                  </a:lnTo>
                  <a:lnTo>
                    <a:pt x="1038" y="1411"/>
                  </a:lnTo>
                  <a:lnTo>
                    <a:pt x="1046" y="1401"/>
                  </a:lnTo>
                  <a:lnTo>
                    <a:pt x="1051" y="1401"/>
                  </a:lnTo>
                  <a:lnTo>
                    <a:pt x="1053" y="1389"/>
                  </a:lnTo>
                  <a:lnTo>
                    <a:pt x="1048" y="1381"/>
                  </a:lnTo>
                  <a:lnTo>
                    <a:pt x="1039" y="1392"/>
                  </a:lnTo>
                  <a:lnTo>
                    <a:pt x="1033" y="1392"/>
                  </a:lnTo>
                  <a:lnTo>
                    <a:pt x="1020" y="1396"/>
                  </a:lnTo>
                  <a:lnTo>
                    <a:pt x="1018" y="1387"/>
                  </a:lnTo>
                  <a:lnTo>
                    <a:pt x="1029" y="1384"/>
                  </a:lnTo>
                  <a:lnTo>
                    <a:pt x="1039" y="1376"/>
                  </a:lnTo>
                  <a:lnTo>
                    <a:pt x="1039" y="1366"/>
                  </a:lnTo>
                  <a:lnTo>
                    <a:pt x="1031" y="1371"/>
                  </a:lnTo>
                  <a:lnTo>
                    <a:pt x="1031" y="1365"/>
                  </a:lnTo>
                  <a:lnTo>
                    <a:pt x="1021" y="1367"/>
                  </a:lnTo>
                  <a:lnTo>
                    <a:pt x="1021" y="1359"/>
                  </a:lnTo>
                  <a:lnTo>
                    <a:pt x="1017" y="1358"/>
                  </a:lnTo>
                  <a:lnTo>
                    <a:pt x="1021" y="1352"/>
                  </a:lnTo>
                  <a:lnTo>
                    <a:pt x="1033" y="1346"/>
                  </a:lnTo>
                  <a:lnTo>
                    <a:pt x="1039" y="1335"/>
                  </a:lnTo>
                  <a:lnTo>
                    <a:pt x="1027" y="1333"/>
                  </a:lnTo>
                  <a:lnTo>
                    <a:pt x="1038" y="1320"/>
                  </a:lnTo>
                  <a:lnTo>
                    <a:pt x="1042" y="1318"/>
                  </a:lnTo>
                  <a:lnTo>
                    <a:pt x="1046" y="1327"/>
                  </a:lnTo>
                  <a:lnTo>
                    <a:pt x="1049" y="1326"/>
                  </a:lnTo>
                  <a:lnTo>
                    <a:pt x="1055" y="1313"/>
                  </a:lnTo>
                  <a:lnTo>
                    <a:pt x="1065" y="1301"/>
                  </a:lnTo>
                  <a:lnTo>
                    <a:pt x="1065" y="1311"/>
                  </a:lnTo>
                  <a:lnTo>
                    <a:pt x="1052" y="1341"/>
                  </a:lnTo>
                  <a:lnTo>
                    <a:pt x="1059" y="1346"/>
                  </a:lnTo>
                  <a:lnTo>
                    <a:pt x="1068" y="1346"/>
                  </a:lnTo>
                  <a:lnTo>
                    <a:pt x="1072" y="1341"/>
                  </a:lnTo>
                  <a:lnTo>
                    <a:pt x="1073" y="1313"/>
                  </a:lnTo>
                  <a:lnTo>
                    <a:pt x="1078" y="1327"/>
                  </a:lnTo>
                  <a:lnTo>
                    <a:pt x="1078" y="1335"/>
                  </a:lnTo>
                  <a:lnTo>
                    <a:pt x="1103" y="1332"/>
                  </a:lnTo>
                  <a:lnTo>
                    <a:pt x="1111" y="1335"/>
                  </a:lnTo>
                  <a:lnTo>
                    <a:pt x="1120" y="1332"/>
                  </a:lnTo>
                  <a:lnTo>
                    <a:pt x="1126" y="1320"/>
                  </a:lnTo>
                  <a:lnTo>
                    <a:pt x="1139" y="1314"/>
                  </a:lnTo>
                  <a:lnTo>
                    <a:pt x="1152" y="1314"/>
                  </a:lnTo>
                  <a:lnTo>
                    <a:pt x="1151" y="1318"/>
                  </a:lnTo>
                  <a:lnTo>
                    <a:pt x="1135" y="1322"/>
                  </a:lnTo>
                  <a:lnTo>
                    <a:pt x="1133" y="1348"/>
                  </a:lnTo>
                  <a:lnTo>
                    <a:pt x="1139" y="1350"/>
                  </a:lnTo>
                  <a:lnTo>
                    <a:pt x="1157" y="1342"/>
                  </a:lnTo>
                  <a:lnTo>
                    <a:pt x="1159" y="1348"/>
                  </a:lnTo>
                  <a:lnTo>
                    <a:pt x="1130" y="1365"/>
                  </a:lnTo>
                  <a:lnTo>
                    <a:pt x="1146" y="1366"/>
                  </a:lnTo>
                  <a:lnTo>
                    <a:pt x="1155" y="1357"/>
                  </a:lnTo>
                  <a:lnTo>
                    <a:pt x="1164" y="1350"/>
                  </a:lnTo>
                  <a:lnTo>
                    <a:pt x="1169" y="1353"/>
                  </a:lnTo>
                  <a:lnTo>
                    <a:pt x="1155" y="1372"/>
                  </a:lnTo>
                  <a:lnTo>
                    <a:pt x="1173" y="1366"/>
                  </a:lnTo>
                  <a:lnTo>
                    <a:pt x="1178" y="1370"/>
                  </a:lnTo>
                  <a:lnTo>
                    <a:pt x="1189" y="1368"/>
                  </a:lnTo>
                  <a:lnTo>
                    <a:pt x="1191" y="1371"/>
                  </a:lnTo>
                  <a:lnTo>
                    <a:pt x="1183" y="1384"/>
                  </a:lnTo>
                  <a:lnTo>
                    <a:pt x="1191" y="1387"/>
                  </a:lnTo>
                  <a:lnTo>
                    <a:pt x="1208" y="1404"/>
                  </a:lnTo>
                  <a:lnTo>
                    <a:pt x="1216" y="1407"/>
                  </a:lnTo>
                  <a:lnTo>
                    <a:pt x="1224" y="1406"/>
                  </a:lnTo>
                  <a:lnTo>
                    <a:pt x="1224" y="1402"/>
                  </a:lnTo>
                  <a:lnTo>
                    <a:pt x="1225" y="1398"/>
                  </a:lnTo>
                  <a:lnTo>
                    <a:pt x="1225" y="1393"/>
                  </a:lnTo>
                  <a:lnTo>
                    <a:pt x="1229" y="1389"/>
                  </a:lnTo>
                  <a:lnTo>
                    <a:pt x="1234" y="1388"/>
                  </a:lnTo>
                  <a:lnTo>
                    <a:pt x="1239" y="1392"/>
                  </a:lnTo>
                  <a:lnTo>
                    <a:pt x="1242" y="1398"/>
                  </a:lnTo>
                  <a:lnTo>
                    <a:pt x="1242" y="1407"/>
                  </a:lnTo>
                  <a:lnTo>
                    <a:pt x="1254" y="1414"/>
                  </a:lnTo>
                  <a:lnTo>
                    <a:pt x="1259" y="1419"/>
                  </a:lnTo>
                  <a:lnTo>
                    <a:pt x="1263" y="1422"/>
                  </a:lnTo>
                  <a:lnTo>
                    <a:pt x="1263" y="1418"/>
                  </a:lnTo>
                  <a:lnTo>
                    <a:pt x="1272" y="1422"/>
                  </a:lnTo>
                  <a:lnTo>
                    <a:pt x="1277" y="1420"/>
                  </a:lnTo>
                  <a:lnTo>
                    <a:pt x="1285" y="1424"/>
                  </a:lnTo>
                  <a:lnTo>
                    <a:pt x="1291" y="1432"/>
                  </a:lnTo>
                  <a:lnTo>
                    <a:pt x="1291" y="1436"/>
                  </a:lnTo>
                  <a:lnTo>
                    <a:pt x="1290" y="1440"/>
                  </a:lnTo>
                  <a:lnTo>
                    <a:pt x="1304" y="1443"/>
                  </a:lnTo>
                  <a:lnTo>
                    <a:pt x="1317" y="1437"/>
                  </a:lnTo>
                  <a:lnTo>
                    <a:pt x="1354" y="1433"/>
                  </a:lnTo>
                  <a:lnTo>
                    <a:pt x="1356" y="1426"/>
                  </a:lnTo>
                  <a:lnTo>
                    <a:pt x="1367" y="1430"/>
                  </a:lnTo>
                  <a:lnTo>
                    <a:pt x="1372" y="1426"/>
                  </a:lnTo>
                  <a:lnTo>
                    <a:pt x="1385" y="1427"/>
                  </a:lnTo>
                  <a:lnTo>
                    <a:pt x="1393" y="1432"/>
                  </a:lnTo>
                  <a:lnTo>
                    <a:pt x="1436" y="1436"/>
                  </a:lnTo>
                  <a:lnTo>
                    <a:pt x="1451" y="1427"/>
                  </a:lnTo>
                  <a:lnTo>
                    <a:pt x="1459" y="1431"/>
                  </a:lnTo>
                  <a:lnTo>
                    <a:pt x="1459" y="1435"/>
                  </a:lnTo>
                  <a:lnTo>
                    <a:pt x="1452" y="1439"/>
                  </a:lnTo>
                  <a:lnTo>
                    <a:pt x="1451" y="1443"/>
                  </a:lnTo>
                  <a:lnTo>
                    <a:pt x="1478" y="1453"/>
                  </a:lnTo>
                  <a:lnTo>
                    <a:pt x="1523" y="1456"/>
                  </a:lnTo>
                  <a:lnTo>
                    <a:pt x="1541" y="1445"/>
                  </a:lnTo>
                  <a:lnTo>
                    <a:pt x="1556" y="1423"/>
                  </a:lnTo>
                  <a:lnTo>
                    <a:pt x="1558" y="1413"/>
                  </a:lnTo>
                  <a:lnTo>
                    <a:pt x="1563" y="1409"/>
                  </a:lnTo>
                  <a:lnTo>
                    <a:pt x="1584" y="1428"/>
                  </a:lnTo>
                  <a:lnTo>
                    <a:pt x="1595" y="1432"/>
                  </a:lnTo>
                  <a:lnTo>
                    <a:pt x="1592" y="1433"/>
                  </a:lnTo>
                  <a:lnTo>
                    <a:pt x="1584" y="1441"/>
                  </a:lnTo>
                  <a:lnTo>
                    <a:pt x="1589" y="1465"/>
                  </a:lnTo>
                  <a:lnTo>
                    <a:pt x="1586" y="1469"/>
                  </a:lnTo>
                  <a:lnTo>
                    <a:pt x="1581" y="1463"/>
                  </a:lnTo>
                  <a:lnTo>
                    <a:pt x="1577" y="1443"/>
                  </a:lnTo>
                  <a:lnTo>
                    <a:pt x="1577" y="1436"/>
                  </a:lnTo>
                  <a:lnTo>
                    <a:pt x="1576" y="1428"/>
                  </a:lnTo>
                  <a:lnTo>
                    <a:pt x="1572" y="1422"/>
                  </a:lnTo>
                  <a:lnTo>
                    <a:pt x="1569" y="1420"/>
                  </a:lnTo>
                  <a:lnTo>
                    <a:pt x="1564" y="1427"/>
                  </a:lnTo>
                  <a:lnTo>
                    <a:pt x="1563" y="1432"/>
                  </a:lnTo>
                  <a:lnTo>
                    <a:pt x="1564" y="1446"/>
                  </a:lnTo>
                  <a:lnTo>
                    <a:pt x="1568" y="1450"/>
                  </a:lnTo>
                  <a:lnTo>
                    <a:pt x="1569" y="1457"/>
                  </a:lnTo>
                  <a:lnTo>
                    <a:pt x="1566" y="1467"/>
                  </a:lnTo>
                  <a:lnTo>
                    <a:pt x="1562" y="1469"/>
                  </a:lnTo>
                  <a:lnTo>
                    <a:pt x="1554" y="1478"/>
                  </a:lnTo>
                  <a:lnTo>
                    <a:pt x="1559" y="1482"/>
                  </a:lnTo>
                  <a:lnTo>
                    <a:pt x="1576" y="1485"/>
                  </a:lnTo>
                  <a:lnTo>
                    <a:pt x="1577" y="1488"/>
                  </a:lnTo>
                  <a:lnTo>
                    <a:pt x="1582" y="1491"/>
                  </a:lnTo>
                  <a:lnTo>
                    <a:pt x="1589" y="1489"/>
                  </a:lnTo>
                  <a:lnTo>
                    <a:pt x="1592" y="1492"/>
                  </a:lnTo>
                  <a:lnTo>
                    <a:pt x="1592" y="1495"/>
                  </a:lnTo>
                  <a:lnTo>
                    <a:pt x="1612" y="1500"/>
                  </a:lnTo>
                  <a:lnTo>
                    <a:pt x="1631" y="1514"/>
                  </a:lnTo>
                  <a:lnTo>
                    <a:pt x="1629" y="1510"/>
                  </a:lnTo>
                  <a:lnTo>
                    <a:pt x="1632" y="1505"/>
                  </a:lnTo>
                  <a:lnTo>
                    <a:pt x="1647" y="1504"/>
                  </a:lnTo>
                  <a:lnTo>
                    <a:pt x="1649" y="1501"/>
                  </a:lnTo>
                  <a:lnTo>
                    <a:pt x="1649" y="1489"/>
                  </a:lnTo>
                  <a:lnTo>
                    <a:pt x="1644" y="1480"/>
                  </a:lnTo>
                  <a:lnTo>
                    <a:pt x="1646" y="1479"/>
                  </a:lnTo>
                  <a:lnTo>
                    <a:pt x="1651" y="1482"/>
                  </a:lnTo>
                  <a:lnTo>
                    <a:pt x="1654" y="1475"/>
                  </a:lnTo>
                  <a:lnTo>
                    <a:pt x="1585" y="1410"/>
                  </a:lnTo>
                  <a:lnTo>
                    <a:pt x="1589" y="1409"/>
                  </a:lnTo>
                  <a:lnTo>
                    <a:pt x="1586" y="1379"/>
                  </a:lnTo>
                  <a:lnTo>
                    <a:pt x="1550" y="1384"/>
                  </a:lnTo>
                  <a:lnTo>
                    <a:pt x="1538" y="1402"/>
                  </a:lnTo>
                  <a:lnTo>
                    <a:pt x="1532" y="1401"/>
                  </a:lnTo>
                  <a:lnTo>
                    <a:pt x="1515" y="1391"/>
                  </a:lnTo>
                  <a:lnTo>
                    <a:pt x="1501" y="1404"/>
                  </a:lnTo>
                  <a:lnTo>
                    <a:pt x="1477" y="1392"/>
                  </a:lnTo>
                  <a:lnTo>
                    <a:pt x="1473" y="1354"/>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307" name="Freeform 649">
              <a:extLst>
                <a:ext uri="{FF2B5EF4-FFF2-40B4-BE49-F238E27FC236}">
                  <a16:creationId xmlns:a16="http://schemas.microsoft.com/office/drawing/2014/main" id="{27DDE58F-45D4-4538-8BFB-512DEC63B59C}"/>
                </a:ext>
              </a:extLst>
            </p:cNvPr>
            <p:cNvSpPr>
              <a:spLocks/>
            </p:cNvSpPr>
            <p:nvPr/>
          </p:nvSpPr>
          <p:spPr bwMode="auto">
            <a:xfrm>
              <a:off x="3038287" y="5859070"/>
              <a:ext cx="9648" cy="9700"/>
            </a:xfrm>
            <a:custGeom>
              <a:avLst/>
              <a:gdLst>
                <a:gd name="T0" fmla="*/ 2147483647 w 25"/>
                <a:gd name="T1" fmla="*/ 2147483647 h 25"/>
                <a:gd name="T2" fmla="*/ 2147483647 w 25"/>
                <a:gd name="T3" fmla="*/ 2147483647 h 25"/>
                <a:gd name="T4" fmla="*/ 2147483647 w 25"/>
                <a:gd name="T5" fmla="*/ 0 h 25"/>
                <a:gd name="T6" fmla="*/ 2147483647 w 25"/>
                <a:gd name="T7" fmla="*/ 2147483647 h 25"/>
                <a:gd name="T8" fmla="*/ 0 w 25"/>
                <a:gd name="T9" fmla="*/ 2147483647 h 25"/>
                <a:gd name="T10" fmla="*/ 2147483647 w 25"/>
                <a:gd name="T11" fmla="*/ 2147483647 h 25"/>
                <a:gd name="T12" fmla="*/ 2147483647 w 25"/>
                <a:gd name="T13" fmla="*/ 2147483647 h 25"/>
                <a:gd name="T14" fmla="*/ 2147483647 w 25"/>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25" y="16"/>
                  </a:moveTo>
                  <a:lnTo>
                    <a:pt x="21" y="8"/>
                  </a:lnTo>
                  <a:lnTo>
                    <a:pt x="9" y="0"/>
                  </a:lnTo>
                  <a:lnTo>
                    <a:pt x="1" y="8"/>
                  </a:lnTo>
                  <a:lnTo>
                    <a:pt x="0" y="17"/>
                  </a:lnTo>
                  <a:lnTo>
                    <a:pt x="5" y="18"/>
                  </a:lnTo>
                  <a:lnTo>
                    <a:pt x="20" y="25"/>
                  </a:lnTo>
                  <a:lnTo>
                    <a:pt x="25" y="16"/>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308" name="Freeform 650">
              <a:extLst>
                <a:ext uri="{FF2B5EF4-FFF2-40B4-BE49-F238E27FC236}">
                  <a16:creationId xmlns:a16="http://schemas.microsoft.com/office/drawing/2014/main" id="{6E23A0F8-96D0-4B7C-9A2F-AA92BC628954}"/>
                </a:ext>
              </a:extLst>
            </p:cNvPr>
            <p:cNvSpPr>
              <a:spLocks/>
            </p:cNvSpPr>
            <p:nvPr/>
          </p:nvSpPr>
          <p:spPr bwMode="auto">
            <a:xfrm>
              <a:off x="3038287" y="5859070"/>
              <a:ext cx="9648" cy="9700"/>
            </a:xfrm>
            <a:custGeom>
              <a:avLst/>
              <a:gdLst>
                <a:gd name="T0" fmla="*/ 2147483647 w 25"/>
                <a:gd name="T1" fmla="*/ 2147483647 h 25"/>
                <a:gd name="T2" fmla="*/ 2147483647 w 25"/>
                <a:gd name="T3" fmla="*/ 2147483647 h 25"/>
                <a:gd name="T4" fmla="*/ 2147483647 w 25"/>
                <a:gd name="T5" fmla="*/ 0 h 25"/>
                <a:gd name="T6" fmla="*/ 2147483647 w 25"/>
                <a:gd name="T7" fmla="*/ 2147483647 h 25"/>
                <a:gd name="T8" fmla="*/ 0 w 25"/>
                <a:gd name="T9" fmla="*/ 2147483647 h 25"/>
                <a:gd name="T10" fmla="*/ 2147483647 w 25"/>
                <a:gd name="T11" fmla="*/ 2147483647 h 25"/>
                <a:gd name="T12" fmla="*/ 2147483647 w 25"/>
                <a:gd name="T13" fmla="*/ 2147483647 h 25"/>
                <a:gd name="T14" fmla="*/ 2147483647 w 25"/>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25" y="16"/>
                  </a:moveTo>
                  <a:lnTo>
                    <a:pt x="21" y="8"/>
                  </a:lnTo>
                  <a:lnTo>
                    <a:pt x="9" y="0"/>
                  </a:lnTo>
                  <a:lnTo>
                    <a:pt x="1" y="8"/>
                  </a:lnTo>
                  <a:lnTo>
                    <a:pt x="0" y="17"/>
                  </a:lnTo>
                  <a:lnTo>
                    <a:pt x="5" y="18"/>
                  </a:lnTo>
                  <a:lnTo>
                    <a:pt x="20" y="25"/>
                  </a:lnTo>
                  <a:lnTo>
                    <a:pt x="25" y="16"/>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309" name="Freeform 655">
              <a:extLst>
                <a:ext uri="{FF2B5EF4-FFF2-40B4-BE49-F238E27FC236}">
                  <a16:creationId xmlns:a16="http://schemas.microsoft.com/office/drawing/2014/main" id="{191946DD-0952-476E-803C-50BEA49387A7}"/>
                </a:ext>
              </a:extLst>
            </p:cNvPr>
            <p:cNvSpPr>
              <a:spLocks/>
            </p:cNvSpPr>
            <p:nvPr/>
          </p:nvSpPr>
          <p:spPr bwMode="auto">
            <a:xfrm>
              <a:off x="3086526" y="5907571"/>
              <a:ext cx="9648" cy="12934"/>
            </a:xfrm>
            <a:custGeom>
              <a:avLst/>
              <a:gdLst>
                <a:gd name="T0" fmla="*/ 2147483647 w 24"/>
                <a:gd name="T1" fmla="*/ 2147483647 h 30"/>
                <a:gd name="T2" fmla="*/ 2147483647 w 24"/>
                <a:gd name="T3" fmla="*/ 0 h 30"/>
                <a:gd name="T4" fmla="*/ 0 w 24"/>
                <a:gd name="T5" fmla="*/ 0 h 30"/>
                <a:gd name="T6" fmla="*/ 2147483647 w 24"/>
                <a:gd name="T7" fmla="*/ 2147483647 h 30"/>
                <a:gd name="T8" fmla="*/ 2147483647 w 24"/>
                <a:gd name="T9" fmla="*/ 2147483647 h 30"/>
                <a:gd name="T10" fmla="*/ 2147483647 w 24"/>
                <a:gd name="T11" fmla="*/ 2147483647 h 30"/>
                <a:gd name="T12" fmla="*/ 2147483647 w 24"/>
                <a:gd name="T13" fmla="*/ 2147483647 h 30"/>
                <a:gd name="T14" fmla="*/ 2147483647 w 24"/>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0"/>
                <a:gd name="T26" fmla="*/ 24 w 24"/>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0">
                  <a:moveTo>
                    <a:pt x="16" y="14"/>
                  </a:moveTo>
                  <a:lnTo>
                    <a:pt x="4" y="0"/>
                  </a:lnTo>
                  <a:lnTo>
                    <a:pt x="0" y="0"/>
                  </a:lnTo>
                  <a:lnTo>
                    <a:pt x="2" y="10"/>
                  </a:lnTo>
                  <a:lnTo>
                    <a:pt x="20" y="30"/>
                  </a:lnTo>
                  <a:lnTo>
                    <a:pt x="24" y="30"/>
                  </a:lnTo>
                  <a:lnTo>
                    <a:pt x="21" y="19"/>
                  </a:lnTo>
                  <a:lnTo>
                    <a:pt x="16" y="14"/>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310" name="Freeform 656">
              <a:extLst>
                <a:ext uri="{FF2B5EF4-FFF2-40B4-BE49-F238E27FC236}">
                  <a16:creationId xmlns:a16="http://schemas.microsoft.com/office/drawing/2014/main" id="{331A86EC-55EF-4021-A00E-FD7D4BCB4081}"/>
                </a:ext>
              </a:extLst>
            </p:cNvPr>
            <p:cNvSpPr>
              <a:spLocks/>
            </p:cNvSpPr>
            <p:nvPr/>
          </p:nvSpPr>
          <p:spPr bwMode="auto">
            <a:xfrm>
              <a:off x="3086526" y="5907571"/>
              <a:ext cx="9648" cy="12934"/>
            </a:xfrm>
            <a:custGeom>
              <a:avLst/>
              <a:gdLst>
                <a:gd name="T0" fmla="*/ 2147483647 w 24"/>
                <a:gd name="T1" fmla="*/ 2147483647 h 30"/>
                <a:gd name="T2" fmla="*/ 2147483647 w 24"/>
                <a:gd name="T3" fmla="*/ 0 h 30"/>
                <a:gd name="T4" fmla="*/ 0 w 24"/>
                <a:gd name="T5" fmla="*/ 0 h 30"/>
                <a:gd name="T6" fmla="*/ 2147483647 w 24"/>
                <a:gd name="T7" fmla="*/ 2147483647 h 30"/>
                <a:gd name="T8" fmla="*/ 2147483647 w 24"/>
                <a:gd name="T9" fmla="*/ 2147483647 h 30"/>
                <a:gd name="T10" fmla="*/ 2147483647 w 24"/>
                <a:gd name="T11" fmla="*/ 2147483647 h 30"/>
                <a:gd name="T12" fmla="*/ 2147483647 w 24"/>
                <a:gd name="T13" fmla="*/ 2147483647 h 30"/>
                <a:gd name="T14" fmla="*/ 2147483647 w 24"/>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30"/>
                <a:gd name="T26" fmla="*/ 24 w 24"/>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30">
                  <a:moveTo>
                    <a:pt x="16" y="14"/>
                  </a:moveTo>
                  <a:lnTo>
                    <a:pt x="4" y="0"/>
                  </a:lnTo>
                  <a:lnTo>
                    <a:pt x="0" y="0"/>
                  </a:lnTo>
                  <a:lnTo>
                    <a:pt x="2" y="10"/>
                  </a:lnTo>
                  <a:lnTo>
                    <a:pt x="20" y="30"/>
                  </a:lnTo>
                  <a:lnTo>
                    <a:pt x="24" y="30"/>
                  </a:lnTo>
                  <a:lnTo>
                    <a:pt x="21" y="19"/>
                  </a:lnTo>
                  <a:lnTo>
                    <a:pt x="16" y="14"/>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311" name="Freeform 657">
              <a:extLst>
                <a:ext uri="{FF2B5EF4-FFF2-40B4-BE49-F238E27FC236}">
                  <a16:creationId xmlns:a16="http://schemas.microsoft.com/office/drawing/2014/main" id="{E9D93C06-032C-473C-9436-D42C18DA1FD6}"/>
                </a:ext>
              </a:extLst>
            </p:cNvPr>
            <p:cNvSpPr>
              <a:spLocks/>
            </p:cNvSpPr>
            <p:nvPr/>
          </p:nvSpPr>
          <p:spPr bwMode="auto">
            <a:xfrm>
              <a:off x="3134765" y="5990025"/>
              <a:ext cx="3215" cy="9700"/>
            </a:xfrm>
            <a:custGeom>
              <a:avLst/>
              <a:gdLst>
                <a:gd name="T0" fmla="*/ 2147483647 w 8"/>
                <a:gd name="T1" fmla="*/ 2147483647 h 28"/>
                <a:gd name="T2" fmla="*/ 0 w 8"/>
                <a:gd name="T3" fmla="*/ 2147483647 h 28"/>
                <a:gd name="T4" fmla="*/ 2147483647 w 8"/>
                <a:gd name="T5" fmla="*/ 2147483647 h 28"/>
                <a:gd name="T6" fmla="*/ 2147483647 w 8"/>
                <a:gd name="T7" fmla="*/ 2147483647 h 28"/>
                <a:gd name="T8" fmla="*/ 2147483647 w 8"/>
                <a:gd name="T9" fmla="*/ 0 h 28"/>
                <a:gd name="T10" fmla="*/ 2147483647 w 8"/>
                <a:gd name="T11" fmla="*/ 0 h 28"/>
                <a:gd name="T12" fmla="*/ 2147483647 w 8"/>
                <a:gd name="T13" fmla="*/ 2147483647 h 28"/>
                <a:gd name="T14" fmla="*/ 0 60000 65536"/>
                <a:gd name="T15" fmla="*/ 0 60000 65536"/>
                <a:gd name="T16" fmla="*/ 0 60000 65536"/>
                <a:gd name="T17" fmla="*/ 0 60000 65536"/>
                <a:gd name="T18" fmla="*/ 0 60000 65536"/>
                <a:gd name="T19" fmla="*/ 0 60000 65536"/>
                <a:gd name="T20" fmla="*/ 0 60000 65536"/>
                <a:gd name="T21" fmla="*/ 0 w 8"/>
                <a:gd name="T22" fmla="*/ 0 h 28"/>
                <a:gd name="T23" fmla="*/ 8 w 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8">
                  <a:moveTo>
                    <a:pt x="2" y="9"/>
                  </a:moveTo>
                  <a:lnTo>
                    <a:pt x="0" y="16"/>
                  </a:lnTo>
                  <a:lnTo>
                    <a:pt x="3" y="25"/>
                  </a:lnTo>
                  <a:lnTo>
                    <a:pt x="8" y="28"/>
                  </a:lnTo>
                  <a:lnTo>
                    <a:pt x="8" y="0"/>
                  </a:lnTo>
                  <a:lnTo>
                    <a:pt x="7" y="0"/>
                  </a:lnTo>
                  <a:lnTo>
                    <a:pt x="2" y="9"/>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p>
          </p:txBody>
        </p:sp>
        <p:sp>
          <p:nvSpPr>
            <p:cNvPr id="312" name="Freeform 658">
              <a:extLst>
                <a:ext uri="{FF2B5EF4-FFF2-40B4-BE49-F238E27FC236}">
                  <a16:creationId xmlns:a16="http://schemas.microsoft.com/office/drawing/2014/main" id="{20E0BD9C-7C5B-45FB-BE9C-935C1E116CAD}"/>
                </a:ext>
              </a:extLst>
            </p:cNvPr>
            <p:cNvSpPr>
              <a:spLocks/>
            </p:cNvSpPr>
            <p:nvPr/>
          </p:nvSpPr>
          <p:spPr bwMode="auto">
            <a:xfrm>
              <a:off x="3134767" y="5990025"/>
              <a:ext cx="3215" cy="9700"/>
            </a:xfrm>
            <a:custGeom>
              <a:avLst/>
              <a:gdLst>
                <a:gd name="T0" fmla="*/ 2147483647 w 8"/>
                <a:gd name="T1" fmla="*/ 2147483647 h 28"/>
                <a:gd name="T2" fmla="*/ 0 w 8"/>
                <a:gd name="T3" fmla="*/ 2147483647 h 28"/>
                <a:gd name="T4" fmla="*/ 2147483647 w 8"/>
                <a:gd name="T5" fmla="*/ 2147483647 h 28"/>
                <a:gd name="T6" fmla="*/ 2147483647 w 8"/>
                <a:gd name="T7" fmla="*/ 2147483647 h 28"/>
                <a:gd name="T8" fmla="*/ 2147483647 w 8"/>
                <a:gd name="T9" fmla="*/ 0 h 28"/>
                <a:gd name="T10" fmla="*/ 2147483647 w 8"/>
                <a:gd name="T11" fmla="*/ 0 h 28"/>
                <a:gd name="T12" fmla="*/ 2147483647 w 8"/>
                <a:gd name="T13" fmla="*/ 2147483647 h 28"/>
                <a:gd name="T14" fmla="*/ 0 60000 65536"/>
                <a:gd name="T15" fmla="*/ 0 60000 65536"/>
                <a:gd name="T16" fmla="*/ 0 60000 65536"/>
                <a:gd name="T17" fmla="*/ 0 60000 65536"/>
                <a:gd name="T18" fmla="*/ 0 60000 65536"/>
                <a:gd name="T19" fmla="*/ 0 60000 65536"/>
                <a:gd name="T20" fmla="*/ 0 60000 65536"/>
                <a:gd name="T21" fmla="*/ 0 w 8"/>
                <a:gd name="T22" fmla="*/ 0 h 28"/>
                <a:gd name="T23" fmla="*/ 8 w 8"/>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8">
                  <a:moveTo>
                    <a:pt x="2" y="9"/>
                  </a:moveTo>
                  <a:lnTo>
                    <a:pt x="0" y="16"/>
                  </a:lnTo>
                  <a:lnTo>
                    <a:pt x="3" y="25"/>
                  </a:lnTo>
                  <a:lnTo>
                    <a:pt x="8" y="28"/>
                  </a:lnTo>
                  <a:lnTo>
                    <a:pt x="8" y="0"/>
                  </a:lnTo>
                  <a:lnTo>
                    <a:pt x="7" y="0"/>
                  </a:lnTo>
                  <a:lnTo>
                    <a:pt x="2" y="9"/>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p>
          </p:txBody>
        </p:sp>
        <p:sp>
          <p:nvSpPr>
            <p:cNvPr id="313" name="Freeform 445">
              <a:extLst>
                <a:ext uri="{FF2B5EF4-FFF2-40B4-BE49-F238E27FC236}">
                  <a16:creationId xmlns:a16="http://schemas.microsoft.com/office/drawing/2014/main" id="{0B60EB25-A9BF-429B-8DE9-CE4EC3B7C2E8}"/>
                </a:ext>
              </a:extLst>
            </p:cNvPr>
            <p:cNvSpPr>
              <a:spLocks/>
            </p:cNvSpPr>
            <p:nvPr/>
          </p:nvSpPr>
          <p:spPr bwMode="auto">
            <a:xfrm>
              <a:off x="3406516" y="5437099"/>
              <a:ext cx="49848" cy="46886"/>
            </a:xfrm>
            <a:custGeom>
              <a:avLst/>
              <a:gdLst>
                <a:gd name="T0" fmla="*/ 2147483647 w 124"/>
                <a:gd name="T1" fmla="*/ 2147483647 h 115"/>
                <a:gd name="T2" fmla="*/ 2147483647 w 124"/>
                <a:gd name="T3" fmla="*/ 2147483647 h 115"/>
                <a:gd name="T4" fmla="*/ 2147483647 w 124"/>
                <a:gd name="T5" fmla="*/ 0 h 115"/>
                <a:gd name="T6" fmla="*/ 2147483647 w 124"/>
                <a:gd name="T7" fmla="*/ 2147483647 h 115"/>
                <a:gd name="T8" fmla="*/ 2147483647 w 124"/>
                <a:gd name="T9" fmla="*/ 2147483647 h 115"/>
                <a:gd name="T10" fmla="*/ 2147483647 w 124"/>
                <a:gd name="T11" fmla="*/ 2147483647 h 115"/>
                <a:gd name="T12" fmla="*/ 2147483647 w 124"/>
                <a:gd name="T13" fmla="*/ 2147483647 h 115"/>
                <a:gd name="T14" fmla="*/ 2147483647 w 124"/>
                <a:gd name="T15" fmla="*/ 2147483647 h 115"/>
                <a:gd name="T16" fmla="*/ 2147483647 w 124"/>
                <a:gd name="T17" fmla="*/ 2147483647 h 115"/>
                <a:gd name="T18" fmla="*/ 0 w 124"/>
                <a:gd name="T19" fmla="*/ 2147483647 h 115"/>
                <a:gd name="T20" fmla="*/ 2147483647 w 124"/>
                <a:gd name="T21" fmla="*/ 2147483647 h 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115"/>
                <a:gd name="T35" fmla="*/ 124 w 124"/>
                <a:gd name="T36" fmla="*/ 115 h 1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115">
                  <a:moveTo>
                    <a:pt x="32" y="4"/>
                  </a:moveTo>
                  <a:lnTo>
                    <a:pt x="77" y="7"/>
                  </a:lnTo>
                  <a:lnTo>
                    <a:pt x="106" y="0"/>
                  </a:lnTo>
                  <a:lnTo>
                    <a:pt x="124" y="38"/>
                  </a:lnTo>
                  <a:lnTo>
                    <a:pt x="124" y="59"/>
                  </a:lnTo>
                  <a:lnTo>
                    <a:pt x="72" y="115"/>
                  </a:lnTo>
                  <a:lnTo>
                    <a:pt x="50" y="111"/>
                  </a:lnTo>
                  <a:lnTo>
                    <a:pt x="32" y="90"/>
                  </a:lnTo>
                  <a:lnTo>
                    <a:pt x="11" y="83"/>
                  </a:lnTo>
                  <a:lnTo>
                    <a:pt x="0" y="59"/>
                  </a:lnTo>
                  <a:lnTo>
                    <a:pt x="32" y="4"/>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314" name="Freeform 447">
              <a:extLst>
                <a:ext uri="{FF2B5EF4-FFF2-40B4-BE49-F238E27FC236}">
                  <a16:creationId xmlns:a16="http://schemas.microsoft.com/office/drawing/2014/main" id="{60B71DEF-C2C0-4D85-871C-970CC6622CDD}"/>
                </a:ext>
              </a:extLst>
            </p:cNvPr>
            <p:cNvSpPr>
              <a:spLocks/>
            </p:cNvSpPr>
            <p:nvPr/>
          </p:nvSpPr>
          <p:spPr bwMode="auto">
            <a:xfrm>
              <a:off x="3583394" y="5508236"/>
              <a:ext cx="54671" cy="38802"/>
            </a:xfrm>
            <a:custGeom>
              <a:avLst/>
              <a:gdLst>
                <a:gd name="T0" fmla="*/ 2147483647 w 134"/>
                <a:gd name="T1" fmla="*/ 2147483647 h 95"/>
                <a:gd name="T2" fmla="*/ 2147483647 w 134"/>
                <a:gd name="T3" fmla="*/ 2147483647 h 95"/>
                <a:gd name="T4" fmla="*/ 2147483647 w 134"/>
                <a:gd name="T5" fmla="*/ 0 h 95"/>
                <a:gd name="T6" fmla="*/ 2147483647 w 134"/>
                <a:gd name="T7" fmla="*/ 2147483647 h 95"/>
                <a:gd name="T8" fmla="*/ 2147483647 w 134"/>
                <a:gd name="T9" fmla="*/ 2147483647 h 95"/>
                <a:gd name="T10" fmla="*/ 2147483647 w 134"/>
                <a:gd name="T11" fmla="*/ 2147483647 h 95"/>
                <a:gd name="T12" fmla="*/ 2147483647 w 134"/>
                <a:gd name="T13" fmla="*/ 2147483647 h 95"/>
                <a:gd name="T14" fmla="*/ 0 w 134"/>
                <a:gd name="T15" fmla="*/ 2147483647 h 95"/>
                <a:gd name="T16" fmla="*/ 2147483647 w 134"/>
                <a:gd name="T17" fmla="*/ 2147483647 h 95"/>
                <a:gd name="T18" fmla="*/ 2147483647 w 134"/>
                <a:gd name="T19" fmla="*/ 2147483647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95"/>
                <a:gd name="T32" fmla="*/ 134 w 134"/>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95">
                  <a:moveTo>
                    <a:pt x="12" y="34"/>
                  </a:moveTo>
                  <a:lnTo>
                    <a:pt x="12" y="12"/>
                  </a:lnTo>
                  <a:lnTo>
                    <a:pt x="34" y="0"/>
                  </a:lnTo>
                  <a:lnTo>
                    <a:pt x="134" y="77"/>
                  </a:lnTo>
                  <a:lnTo>
                    <a:pt x="122" y="83"/>
                  </a:lnTo>
                  <a:lnTo>
                    <a:pt x="60" y="95"/>
                  </a:lnTo>
                  <a:lnTo>
                    <a:pt x="29" y="77"/>
                  </a:lnTo>
                  <a:lnTo>
                    <a:pt x="0" y="34"/>
                  </a:lnTo>
                  <a:lnTo>
                    <a:pt x="3" y="22"/>
                  </a:lnTo>
                  <a:lnTo>
                    <a:pt x="12" y="34"/>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315" name="Freeform 449">
              <a:extLst>
                <a:ext uri="{FF2B5EF4-FFF2-40B4-BE49-F238E27FC236}">
                  <a16:creationId xmlns:a16="http://schemas.microsoft.com/office/drawing/2014/main" id="{E84232AC-41B2-499E-AACB-A613FFD75C2B}"/>
                </a:ext>
              </a:extLst>
            </p:cNvPr>
            <p:cNvSpPr>
              <a:spLocks/>
            </p:cNvSpPr>
            <p:nvPr/>
          </p:nvSpPr>
          <p:spPr bwMode="auto">
            <a:xfrm>
              <a:off x="3684698" y="5555118"/>
              <a:ext cx="62712" cy="19400"/>
            </a:xfrm>
            <a:custGeom>
              <a:avLst/>
              <a:gdLst>
                <a:gd name="T0" fmla="*/ 2147483647 w 156"/>
                <a:gd name="T1" fmla="*/ 0 h 47"/>
                <a:gd name="T2" fmla="*/ 0 w 156"/>
                <a:gd name="T3" fmla="*/ 2147483647 h 47"/>
                <a:gd name="T4" fmla="*/ 2147483647 w 156"/>
                <a:gd name="T5" fmla="*/ 2147483647 h 47"/>
                <a:gd name="T6" fmla="*/ 2147483647 w 156"/>
                <a:gd name="T7" fmla="*/ 2147483647 h 47"/>
                <a:gd name="T8" fmla="*/ 2147483647 w 156"/>
                <a:gd name="T9" fmla="*/ 2147483647 h 47"/>
                <a:gd name="T10" fmla="*/ 2147483647 w 156"/>
                <a:gd name="T11" fmla="*/ 2147483647 h 47"/>
                <a:gd name="T12" fmla="*/ 2147483647 w 156"/>
                <a:gd name="T13" fmla="*/ 2147483647 h 47"/>
                <a:gd name="T14" fmla="*/ 2147483647 w 156"/>
                <a:gd name="T15" fmla="*/ 2147483647 h 47"/>
                <a:gd name="T16" fmla="*/ 2147483647 w 156"/>
                <a:gd name="T17" fmla="*/ 2147483647 h 47"/>
                <a:gd name="T18" fmla="*/ 2147483647 w 156"/>
                <a:gd name="T19" fmla="*/ 2147483647 h 47"/>
                <a:gd name="T20" fmla="*/ 2147483647 w 156"/>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
                <a:gd name="T34" fmla="*/ 0 h 47"/>
                <a:gd name="T35" fmla="*/ 156 w 156"/>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 h="47">
                  <a:moveTo>
                    <a:pt x="8" y="0"/>
                  </a:moveTo>
                  <a:lnTo>
                    <a:pt x="0" y="27"/>
                  </a:lnTo>
                  <a:lnTo>
                    <a:pt x="9" y="16"/>
                  </a:lnTo>
                  <a:lnTo>
                    <a:pt x="148" y="1"/>
                  </a:lnTo>
                  <a:lnTo>
                    <a:pt x="155" y="14"/>
                  </a:lnTo>
                  <a:lnTo>
                    <a:pt x="156" y="32"/>
                  </a:lnTo>
                  <a:lnTo>
                    <a:pt x="122" y="45"/>
                  </a:lnTo>
                  <a:lnTo>
                    <a:pt x="51" y="32"/>
                  </a:lnTo>
                  <a:lnTo>
                    <a:pt x="13" y="47"/>
                  </a:lnTo>
                  <a:lnTo>
                    <a:pt x="3" y="25"/>
                  </a:lnTo>
                  <a:lnTo>
                    <a:pt x="8" y="0"/>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316" name="Freeform 451">
              <a:extLst>
                <a:ext uri="{FF2B5EF4-FFF2-40B4-BE49-F238E27FC236}">
                  <a16:creationId xmlns:a16="http://schemas.microsoft.com/office/drawing/2014/main" id="{EF0AACA1-929A-4993-9FBC-90FBE8951A47}"/>
                </a:ext>
              </a:extLst>
            </p:cNvPr>
            <p:cNvSpPr>
              <a:spLocks/>
            </p:cNvSpPr>
            <p:nvPr/>
          </p:nvSpPr>
          <p:spPr bwMode="auto">
            <a:xfrm>
              <a:off x="3757055" y="5577754"/>
              <a:ext cx="73967" cy="54970"/>
            </a:xfrm>
            <a:custGeom>
              <a:avLst/>
              <a:gdLst>
                <a:gd name="T0" fmla="*/ 2147483647 w 184"/>
                <a:gd name="T1" fmla="*/ 2147483647 h 135"/>
                <a:gd name="T2" fmla="*/ 2147483647 w 184"/>
                <a:gd name="T3" fmla="*/ 2147483647 h 135"/>
                <a:gd name="T4" fmla="*/ 2147483647 w 184"/>
                <a:gd name="T5" fmla="*/ 2147483647 h 135"/>
                <a:gd name="T6" fmla="*/ 2147483647 w 184"/>
                <a:gd name="T7" fmla="*/ 2147483647 h 135"/>
                <a:gd name="T8" fmla="*/ 2147483647 w 184"/>
                <a:gd name="T9" fmla="*/ 2147483647 h 135"/>
                <a:gd name="T10" fmla="*/ 2147483647 w 184"/>
                <a:gd name="T11" fmla="*/ 2147483647 h 135"/>
                <a:gd name="T12" fmla="*/ 2147483647 w 184"/>
                <a:gd name="T13" fmla="*/ 2147483647 h 135"/>
                <a:gd name="T14" fmla="*/ 2147483647 w 184"/>
                <a:gd name="T15" fmla="*/ 2147483647 h 135"/>
                <a:gd name="T16" fmla="*/ 2147483647 w 184"/>
                <a:gd name="T17" fmla="*/ 2147483647 h 135"/>
                <a:gd name="T18" fmla="*/ 2147483647 w 184"/>
                <a:gd name="T19" fmla="*/ 2147483647 h 135"/>
                <a:gd name="T20" fmla="*/ 0 w 184"/>
                <a:gd name="T21" fmla="*/ 2147483647 h 135"/>
                <a:gd name="T22" fmla="*/ 2147483647 w 184"/>
                <a:gd name="T23" fmla="*/ 0 h 135"/>
                <a:gd name="T24" fmla="*/ 2147483647 w 184"/>
                <a:gd name="T25" fmla="*/ 2147483647 h 135"/>
                <a:gd name="T26" fmla="*/ 2147483647 w 184"/>
                <a:gd name="T27" fmla="*/ 2147483647 h 1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4"/>
                <a:gd name="T43" fmla="*/ 0 h 135"/>
                <a:gd name="T44" fmla="*/ 184 w 184"/>
                <a:gd name="T45" fmla="*/ 135 h 1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4" h="135">
                  <a:moveTo>
                    <a:pt x="69" y="25"/>
                  </a:moveTo>
                  <a:lnTo>
                    <a:pt x="81" y="25"/>
                  </a:lnTo>
                  <a:lnTo>
                    <a:pt x="94" y="16"/>
                  </a:lnTo>
                  <a:lnTo>
                    <a:pt x="184" y="70"/>
                  </a:lnTo>
                  <a:lnTo>
                    <a:pt x="184" y="95"/>
                  </a:lnTo>
                  <a:lnTo>
                    <a:pt x="142" y="132"/>
                  </a:lnTo>
                  <a:lnTo>
                    <a:pt x="120" y="135"/>
                  </a:lnTo>
                  <a:lnTo>
                    <a:pt x="93" y="128"/>
                  </a:lnTo>
                  <a:lnTo>
                    <a:pt x="49" y="57"/>
                  </a:lnTo>
                  <a:lnTo>
                    <a:pt x="30" y="48"/>
                  </a:lnTo>
                  <a:lnTo>
                    <a:pt x="0" y="20"/>
                  </a:lnTo>
                  <a:lnTo>
                    <a:pt x="10" y="0"/>
                  </a:lnTo>
                  <a:lnTo>
                    <a:pt x="34" y="2"/>
                  </a:lnTo>
                  <a:lnTo>
                    <a:pt x="69" y="25"/>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317" name="Freeform 455">
              <a:extLst>
                <a:ext uri="{FF2B5EF4-FFF2-40B4-BE49-F238E27FC236}">
                  <a16:creationId xmlns:a16="http://schemas.microsoft.com/office/drawing/2014/main" id="{9D389F2B-B520-41E2-9453-7263477A1A0B}"/>
                </a:ext>
              </a:extLst>
            </p:cNvPr>
            <p:cNvSpPr>
              <a:spLocks/>
            </p:cNvSpPr>
            <p:nvPr/>
          </p:nvSpPr>
          <p:spPr bwMode="auto">
            <a:xfrm>
              <a:off x="3716858" y="5590688"/>
              <a:ext cx="22512" cy="21018"/>
            </a:xfrm>
            <a:custGeom>
              <a:avLst/>
              <a:gdLst>
                <a:gd name="T0" fmla="*/ 2147483647 w 59"/>
                <a:gd name="T1" fmla="*/ 2147483647 h 49"/>
                <a:gd name="T2" fmla="*/ 0 w 59"/>
                <a:gd name="T3" fmla="*/ 2147483647 h 49"/>
                <a:gd name="T4" fmla="*/ 2147483647 w 59"/>
                <a:gd name="T5" fmla="*/ 0 h 49"/>
                <a:gd name="T6" fmla="*/ 2147483647 w 59"/>
                <a:gd name="T7" fmla="*/ 2147483647 h 49"/>
                <a:gd name="T8" fmla="*/ 2147483647 w 59"/>
                <a:gd name="T9" fmla="*/ 2147483647 h 49"/>
                <a:gd name="T10" fmla="*/ 2147483647 w 59"/>
                <a:gd name="T11" fmla="*/ 2147483647 h 49"/>
                <a:gd name="T12" fmla="*/ 2147483647 w 59"/>
                <a:gd name="T13" fmla="*/ 2147483647 h 49"/>
                <a:gd name="T14" fmla="*/ 2147483647 w 59"/>
                <a:gd name="T15" fmla="*/ 2147483647 h 49"/>
                <a:gd name="T16" fmla="*/ 2147483647 w 59"/>
                <a:gd name="T17" fmla="*/ 2147483647 h 49"/>
                <a:gd name="T18" fmla="*/ 2147483647 w 59"/>
                <a:gd name="T19" fmla="*/ 2147483647 h 49"/>
                <a:gd name="T20" fmla="*/ 2147483647 w 59"/>
                <a:gd name="T21" fmla="*/ 2147483647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49"/>
                <a:gd name="T35" fmla="*/ 59 w 5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49">
                  <a:moveTo>
                    <a:pt x="8" y="9"/>
                  </a:moveTo>
                  <a:lnTo>
                    <a:pt x="0" y="1"/>
                  </a:lnTo>
                  <a:lnTo>
                    <a:pt x="33" y="0"/>
                  </a:lnTo>
                  <a:lnTo>
                    <a:pt x="59" y="30"/>
                  </a:lnTo>
                  <a:lnTo>
                    <a:pt x="50" y="46"/>
                  </a:lnTo>
                  <a:lnTo>
                    <a:pt x="34" y="49"/>
                  </a:lnTo>
                  <a:lnTo>
                    <a:pt x="8" y="26"/>
                  </a:lnTo>
                  <a:lnTo>
                    <a:pt x="8" y="9"/>
                  </a:lnTo>
                  <a:lnTo>
                    <a:pt x="21" y="40"/>
                  </a:lnTo>
                  <a:lnTo>
                    <a:pt x="8" y="26"/>
                  </a:lnTo>
                  <a:lnTo>
                    <a:pt x="8" y="9"/>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318" name="Freeform 453">
              <a:extLst>
                <a:ext uri="{FF2B5EF4-FFF2-40B4-BE49-F238E27FC236}">
                  <a16:creationId xmlns:a16="http://schemas.microsoft.com/office/drawing/2014/main" id="{B9407283-1A59-4CE4-BB6F-F352578390DA}"/>
                </a:ext>
              </a:extLst>
            </p:cNvPr>
            <p:cNvSpPr>
              <a:spLocks/>
            </p:cNvSpPr>
            <p:nvPr/>
          </p:nvSpPr>
          <p:spPr bwMode="auto">
            <a:xfrm>
              <a:off x="3842279" y="5674762"/>
              <a:ext cx="136677" cy="155206"/>
            </a:xfrm>
            <a:custGeom>
              <a:avLst/>
              <a:gdLst>
                <a:gd name="T0" fmla="*/ 2147483647 w 338"/>
                <a:gd name="T1" fmla="*/ 2147483647 h 385"/>
                <a:gd name="T2" fmla="*/ 2147483647 w 338"/>
                <a:gd name="T3" fmla="*/ 2147483647 h 385"/>
                <a:gd name="T4" fmla="*/ 2147483647 w 338"/>
                <a:gd name="T5" fmla="*/ 0 h 385"/>
                <a:gd name="T6" fmla="*/ 2147483647 w 338"/>
                <a:gd name="T7" fmla="*/ 2147483647 h 385"/>
                <a:gd name="T8" fmla="*/ 2147483647 w 338"/>
                <a:gd name="T9" fmla="*/ 2147483647 h 385"/>
                <a:gd name="T10" fmla="*/ 2147483647 w 338"/>
                <a:gd name="T11" fmla="*/ 2147483647 h 385"/>
                <a:gd name="T12" fmla="*/ 2147483647 w 338"/>
                <a:gd name="T13" fmla="*/ 2147483647 h 385"/>
                <a:gd name="T14" fmla="*/ 2147483647 w 338"/>
                <a:gd name="T15" fmla="*/ 2147483647 h 385"/>
                <a:gd name="T16" fmla="*/ 2147483647 w 338"/>
                <a:gd name="T17" fmla="*/ 2147483647 h 385"/>
                <a:gd name="T18" fmla="*/ 2147483647 w 338"/>
                <a:gd name="T19" fmla="*/ 2147483647 h 385"/>
                <a:gd name="T20" fmla="*/ 2147483647 w 338"/>
                <a:gd name="T21" fmla="*/ 2147483647 h 385"/>
                <a:gd name="T22" fmla="*/ 2147483647 w 338"/>
                <a:gd name="T23" fmla="*/ 2147483647 h 385"/>
                <a:gd name="T24" fmla="*/ 2147483647 w 338"/>
                <a:gd name="T25" fmla="*/ 2147483647 h 385"/>
                <a:gd name="T26" fmla="*/ 2147483647 w 338"/>
                <a:gd name="T27" fmla="*/ 2147483647 h 385"/>
                <a:gd name="T28" fmla="*/ 2147483647 w 338"/>
                <a:gd name="T29" fmla="*/ 2147483647 h 385"/>
                <a:gd name="T30" fmla="*/ 2147483647 w 338"/>
                <a:gd name="T31" fmla="*/ 2147483647 h 385"/>
                <a:gd name="T32" fmla="*/ 2147483647 w 338"/>
                <a:gd name="T33" fmla="*/ 2147483647 h 385"/>
                <a:gd name="T34" fmla="*/ 2147483647 w 338"/>
                <a:gd name="T35" fmla="*/ 2147483647 h 385"/>
                <a:gd name="T36" fmla="*/ 2147483647 w 338"/>
                <a:gd name="T37" fmla="*/ 2147483647 h 385"/>
                <a:gd name="T38" fmla="*/ 2147483647 w 338"/>
                <a:gd name="T39" fmla="*/ 2147483647 h 385"/>
                <a:gd name="T40" fmla="*/ 0 w 338"/>
                <a:gd name="T41" fmla="*/ 2147483647 h 385"/>
                <a:gd name="T42" fmla="*/ 2147483647 w 338"/>
                <a:gd name="T43" fmla="*/ 2147483647 h 385"/>
                <a:gd name="T44" fmla="*/ 2147483647 w 338"/>
                <a:gd name="T45" fmla="*/ 2147483647 h 385"/>
                <a:gd name="T46" fmla="*/ 2147483647 w 338"/>
                <a:gd name="T47" fmla="*/ 2147483647 h 3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8"/>
                <a:gd name="T73" fmla="*/ 0 h 385"/>
                <a:gd name="T74" fmla="*/ 338 w 338"/>
                <a:gd name="T75" fmla="*/ 385 h 38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8" h="385">
                  <a:moveTo>
                    <a:pt x="15" y="2"/>
                  </a:moveTo>
                  <a:lnTo>
                    <a:pt x="22" y="9"/>
                  </a:lnTo>
                  <a:lnTo>
                    <a:pt x="20" y="0"/>
                  </a:lnTo>
                  <a:lnTo>
                    <a:pt x="49" y="1"/>
                  </a:lnTo>
                  <a:lnTo>
                    <a:pt x="75" y="19"/>
                  </a:lnTo>
                  <a:lnTo>
                    <a:pt x="104" y="18"/>
                  </a:lnTo>
                  <a:lnTo>
                    <a:pt x="200" y="50"/>
                  </a:lnTo>
                  <a:lnTo>
                    <a:pt x="213" y="58"/>
                  </a:lnTo>
                  <a:lnTo>
                    <a:pt x="251" y="106"/>
                  </a:lnTo>
                  <a:lnTo>
                    <a:pt x="277" y="118"/>
                  </a:lnTo>
                  <a:lnTo>
                    <a:pt x="327" y="173"/>
                  </a:lnTo>
                  <a:lnTo>
                    <a:pt x="338" y="204"/>
                  </a:lnTo>
                  <a:lnTo>
                    <a:pt x="317" y="261"/>
                  </a:lnTo>
                  <a:lnTo>
                    <a:pt x="243" y="256"/>
                  </a:lnTo>
                  <a:lnTo>
                    <a:pt x="205" y="268"/>
                  </a:lnTo>
                  <a:lnTo>
                    <a:pt x="141" y="334"/>
                  </a:lnTo>
                  <a:lnTo>
                    <a:pt x="134" y="361"/>
                  </a:lnTo>
                  <a:lnTo>
                    <a:pt x="109" y="385"/>
                  </a:lnTo>
                  <a:lnTo>
                    <a:pt x="70" y="364"/>
                  </a:lnTo>
                  <a:lnTo>
                    <a:pt x="45" y="323"/>
                  </a:lnTo>
                  <a:lnTo>
                    <a:pt x="0" y="132"/>
                  </a:lnTo>
                  <a:lnTo>
                    <a:pt x="27" y="74"/>
                  </a:lnTo>
                  <a:lnTo>
                    <a:pt x="30" y="39"/>
                  </a:lnTo>
                  <a:lnTo>
                    <a:pt x="15" y="2"/>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319" name="Freeform 289">
              <a:extLst>
                <a:ext uri="{FF2B5EF4-FFF2-40B4-BE49-F238E27FC236}">
                  <a16:creationId xmlns:a16="http://schemas.microsoft.com/office/drawing/2014/main" id="{C926F296-5C50-4646-BA57-2D639598381A}"/>
                </a:ext>
              </a:extLst>
            </p:cNvPr>
            <p:cNvSpPr>
              <a:spLocks/>
            </p:cNvSpPr>
            <p:nvPr/>
          </p:nvSpPr>
          <p:spPr bwMode="auto">
            <a:xfrm>
              <a:off x="8738894" y="6237020"/>
              <a:ext cx="35892" cy="60182"/>
            </a:xfrm>
            <a:custGeom>
              <a:avLst/>
              <a:gdLst>
                <a:gd name="T0" fmla="*/ 2147483647 w 64"/>
                <a:gd name="T1" fmla="*/ 609971236 h 104"/>
                <a:gd name="T2" fmla="*/ 2147483647 w 64"/>
                <a:gd name="T3" fmla="*/ 0 h 104"/>
                <a:gd name="T4" fmla="*/ 0 w 64"/>
                <a:gd name="T5" fmla="*/ 2147483647 h 104"/>
                <a:gd name="T6" fmla="*/ 1413341756 w 64"/>
                <a:gd name="T7" fmla="*/ 2147483647 h 104"/>
                <a:gd name="T8" fmla="*/ 2147483647 w 64"/>
                <a:gd name="T9" fmla="*/ 609971236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64" y="4"/>
                  </a:moveTo>
                  <a:lnTo>
                    <a:pt x="48" y="0"/>
                  </a:lnTo>
                  <a:lnTo>
                    <a:pt x="0" y="89"/>
                  </a:lnTo>
                  <a:lnTo>
                    <a:pt x="10" y="104"/>
                  </a:lnTo>
                  <a:lnTo>
                    <a:pt x="64" y="4"/>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latin typeface="Arial" pitchFamily="34" charset="0"/>
              </a:endParaRPr>
            </a:p>
          </p:txBody>
        </p:sp>
        <p:sp>
          <p:nvSpPr>
            <p:cNvPr id="320" name="Freeform 290">
              <a:extLst>
                <a:ext uri="{FF2B5EF4-FFF2-40B4-BE49-F238E27FC236}">
                  <a16:creationId xmlns:a16="http://schemas.microsoft.com/office/drawing/2014/main" id="{DA7AD59C-8538-4C0E-85D0-FB414A0BB509}"/>
                </a:ext>
              </a:extLst>
            </p:cNvPr>
            <p:cNvSpPr>
              <a:spLocks/>
            </p:cNvSpPr>
            <p:nvPr/>
          </p:nvSpPr>
          <p:spPr bwMode="auto">
            <a:xfrm>
              <a:off x="8738894" y="6237020"/>
              <a:ext cx="35892" cy="60182"/>
            </a:xfrm>
            <a:custGeom>
              <a:avLst/>
              <a:gdLst>
                <a:gd name="T0" fmla="*/ 2147483647 w 64"/>
                <a:gd name="T1" fmla="*/ 609971236 h 104"/>
                <a:gd name="T2" fmla="*/ 2147483647 w 64"/>
                <a:gd name="T3" fmla="*/ 0 h 104"/>
                <a:gd name="T4" fmla="*/ 0 w 64"/>
                <a:gd name="T5" fmla="*/ 2147483647 h 104"/>
                <a:gd name="T6" fmla="*/ 1413341756 w 64"/>
                <a:gd name="T7" fmla="*/ 2147483647 h 104"/>
                <a:gd name="T8" fmla="*/ 2147483647 w 64"/>
                <a:gd name="T9" fmla="*/ 609971236 h 104"/>
                <a:gd name="T10" fmla="*/ 0 60000 65536"/>
                <a:gd name="T11" fmla="*/ 0 60000 65536"/>
                <a:gd name="T12" fmla="*/ 0 60000 65536"/>
                <a:gd name="T13" fmla="*/ 0 60000 65536"/>
                <a:gd name="T14" fmla="*/ 0 60000 65536"/>
                <a:gd name="T15" fmla="*/ 0 w 64"/>
                <a:gd name="T16" fmla="*/ 0 h 104"/>
                <a:gd name="T17" fmla="*/ 64 w 64"/>
                <a:gd name="T18" fmla="*/ 104 h 104"/>
              </a:gdLst>
              <a:ahLst/>
              <a:cxnLst>
                <a:cxn ang="T10">
                  <a:pos x="T0" y="T1"/>
                </a:cxn>
                <a:cxn ang="T11">
                  <a:pos x="T2" y="T3"/>
                </a:cxn>
                <a:cxn ang="T12">
                  <a:pos x="T4" y="T5"/>
                </a:cxn>
                <a:cxn ang="T13">
                  <a:pos x="T6" y="T7"/>
                </a:cxn>
                <a:cxn ang="T14">
                  <a:pos x="T8" y="T9"/>
                </a:cxn>
              </a:cxnLst>
              <a:rect l="T15" t="T16" r="T17" b="T18"/>
              <a:pathLst>
                <a:path w="64" h="104">
                  <a:moveTo>
                    <a:pt x="64" y="4"/>
                  </a:moveTo>
                  <a:lnTo>
                    <a:pt x="48" y="0"/>
                  </a:lnTo>
                  <a:lnTo>
                    <a:pt x="0" y="89"/>
                  </a:lnTo>
                  <a:lnTo>
                    <a:pt x="10" y="104"/>
                  </a:lnTo>
                  <a:lnTo>
                    <a:pt x="64" y="4"/>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latin typeface="Arial" pitchFamily="34" charset="0"/>
              </a:endParaRPr>
            </a:p>
          </p:txBody>
        </p:sp>
        <p:sp>
          <p:nvSpPr>
            <p:cNvPr id="321" name="Freeform 291">
              <a:extLst>
                <a:ext uri="{FF2B5EF4-FFF2-40B4-BE49-F238E27FC236}">
                  <a16:creationId xmlns:a16="http://schemas.microsoft.com/office/drawing/2014/main" id="{B9CB67A5-5ABC-42B0-A445-73C60271B5D4}"/>
                </a:ext>
              </a:extLst>
            </p:cNvPr>
            <p:cNvSpPr>
              <a:spLocks/>
            </p:cNvSpPr>
            <p:nvPr/>
          </p:nvSpPr>
          <p:spPr bwMode="auto">
            <a:xfrm>
              <a:off x="8691042" y="6307521"/>
              <a:ext cx="30765" cy="27513"/>
            </a:xfrm>
            <a:custGeom>
              <a:avLst/>
              <a:gdLst>
                <a:gd name="T0" fmla="*/ 2147483647 w 54"/>
                <a:gd name="T1" fmla="*/ 0 h 47"/>
                <a:gd name="T2" fmla="*/ 0 w 54"/>
                <a:gd name="T3" fmla="*/ 2147483647 h 47"/>
                <a:gd name="T4" fmla="*/ 592796939 w 54"/>
                <a:gd name="T5" fmla="*/ 2147483647 h 47"/>
                <a:gd name="T6" fmla="*/ 2147483647 w 54"/>
                <a:gd name="T7" fmla="*/ 2147483647 h 47"/>
                <a:gd name="T8" fmla="*/ 2147483647 w 54"/>
                <a:gd name="T9" fmla="*/ 0 h 47"/>
                <a:gd name="T10" fmla="*/ 0 60000 65536"/>
                <a:gd name="T11" fmla="*/ 0 60000 65536"/>
                <a:gd name="T12" fmla="*/ 0 60000 65536"/>
                <a:gd name="T13" fmla="*/ 0 60000 65536"/>
                <a:gd name="T14" fmla="*/ 0 60000 65536"/>
                <a:gd name="T15" fmla="*/ 0 w 54"/>
                <a:gd name="T16" fmla="*/ 0 h 47"/>
                <a:gd name="T17" fmla="*/ 54 w 54"/>
                <a:gd name="T18" fmla="*/ 47 h 47"/>
              </a:gdLst>
              <a:ahLst/>
              <a:cxnLst>
                <a:cxn ang="T10">
                  <a:pos x="T0" y="T1"/>
                </a:cxn>
                <a:cxn ang="T11">
                  <a:pos x="T2" y="T3"/>
                </a:cxn>
                <a:cxn ang="T12">
                  <a:pos x="T4" y="T5"/>
                </a:cxn>
                <a:cxn ang="T13">
                  <a:pos x="T6" y="T7"/>
                </a:cxn>
                <a:cxn ang="T14">
                  <a:pos x="T8" y="T9"/>
                </a:cxn>
              </a:cxnLst>
              <a:rect l="T15" t="T16" r="T17" b="T18"/>
              <a:pathLst>
                <a:path w="54" h="47">
                  <a:moveTo>
                    <a:pt x="54" y="0"/>
                  </a:moveTo>
                  <a:lnTo>
                    <a:pt x="0" y="37"/>
                  </a:lnTo>
                  <a:lnTo>
                    <a:pt x="4" y="47"/>
                  </a:lnTo>
                  <a:lnTo>
                    <a:pt x="54" y="18"/>
                  </a:lnTo>
                  <a:lnTo>
                    <a:pt x="54" y="0"/>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latin typeface="Arial" pitchFamily="34" charset="0"/>
              </a:endParaRPr>
            </a:p>
          </p:txBody>
        </p:sp>
        <p:sp>
          <p:nvSpPr>
            <p:cNvPr id="322" name="Freeform 292">
              <a:extLst>
                <a:ext uri="{FF2B5EF4-FFF2-40B4-BE49-F238E27FC236}">
                  <a16:creationId xmlns:a16="http://schemas.microsoft.com/office/drawing/2014/main" id="{7209894E-AF09-4BB1-96A4-2F8BB03CD8D2}"/>
                </a:ext>
              </a:extLst>
            </p:cNvPr>
            <p:cNvSpPr>
              <a:spLocks/>
            </p:cNvSpPr>
            <p:nvPr/>
          </p:nvSpPr>
          <p:spPr bwMode="auto">
            <a:xfrm>
              <a:off x="8691042" y="6307521"/>
              <a:ext cx="30765" cy="27513"/>
            </a:xfrm>
            <a:custGeom>
              <a:avLst/>
              <a:gdLst>
                <a:gd name="T0" fmla="*/ 2147483647 w 54"/>
                <a:gd name="T1" fmla="*/ 0 h 47"/>
                <a:gd name="T2" fmla="*/ 0 w 54"/>
                <a:gd name="T3" fmla="*/ 2147483647 h 47"/>
                <a:gd name="T4" fmla="*/ 592796939 w 54"/>
                <a:gd name="T5" fmla="*/ 2147483647 h 47"/>
                <a:gd name="T6" fmla="*/ 2147483647 w 54"/>
                <a:gd name="T7" fmla="*/ 2147483647 h 47"/>
                <a:gd name="T8" fmla="*/ 2147483647 w 54"/>
                <a:gd name="T9" fmla="*/ 0 h 47"/>
                <a:gd name="T10" fmla="*/ 0 60000 65536"/>
                <a:gd name="T11" fmla="*/ 0 60000 65536"/>
                <a:gd name="T12" fmla="*/ 0 60000 65536"/>
                <a:gd name="T13" fmla="*/ 0 60000 65536"/>
                <a:gd name="T14" fmla="*/ 0 60000 65536"/>
                <a:gd name="T15" fmla="*/ 0 w 54"/>
                <a:gd name="T16" fmla="*/ 0 h 47"/>
                <a:gd name="T17" fmla="*/ 54 w 54"/>
                <a:gd name="T18" fmla="*/ 47 h 47"/>
              </a:gdLst>
              <a:ahLst/>
              <a:cxnLst>
                <a:cxn ang="T10">
                  <a:pos x="T0" y="T1"/>
                </a:cxn>
                <a:cxn ang="T11">
                  <a:pos x="T2" y="T3"/>
                </a:cxn>
                <a:cxn ang="T12">
                  <a:pos x="T4" y="T5"/>
                </a:cxn>
                <a:cxn ang="T13">
                  <a:pos x="T6" y="T7"/>
                </a:cxn>
                <a:cxn ang="T14">
                  <a:pos x="T8" y="T9"/>
                </a:cxn>
              </a:cxnLst>
              <a:rect l="T15" t="T16" r="T17" b="T18"/>
              <a:pathLst>
                <a:path w="54" h="47">
                  <a:moveTo>
                    <a:pt x="54" y="0"/>
                  </a:moveTo>
                  <a:lnTo>
                    <a:pt x="0" y="37"/>
                  </a:lnTo>
                  <a:lnTo>
                    <a:pt x="4" y="47"/>
                  </a:lnTo>
                  <a:lnTo>
                    <a:pt x="54" y="18"/>
                  </a:lnTo>
                  <a:lnTo>
                    <a:pt x="54" y="0"/>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latin typeface="Arial" pitchFamily="34" charset="0"/>
              </a:endParaRPr>
            </a:p>
          </p:txBody>
        </p:sp>
        <p:sp>
          <p:nvSpPr>
            <p:cNvPr id="323" name="Freeform 293">
              <a:extLst>
                <a:ext uri="{FF2B5EF4-FFF2-40B4-BE49-F238E27FC236}">
                  <a16:creationId xmlns:a16="http://schemas.microsoft.com/office/drawing/2014/main" id="{26B59D43-6A9B-46A0-BE55-3B73E6594655}"/>
                </a:ext>
              </a:extLst>
            </p:cNvPr>
            <p:cNvSpPr>
              <a:spLocks/>
            </p:cNvSpPr>
            <p:nvPr/>
          </p:nvSpPr>
          <p:spPr bwMode="auto">
            <a:xfrm>
              <a:off x="8520127" y="6353944"/>
              <a:ext cx="90584" cy="51584"/>
            </a:xfrm>
            <a:custGeom>
              <a:avLst/>
              <a:gdLst>
                <a:gd name="T0" fmla="*/ 2147483647 w 157"/>
                <a:gd name="T1" fmla="*/ 2147483647 h 90"/>
                <a:gd name="T2" fmla="*/ 2147483647 w 157"/>
                <a:gd name="T3" fmla="*/ 2147483647 h 90"/>
                <a:gd name="T4" fmla="*/ 2147483647 w 157"/>
                <a:gd name="T5" fmla="*/ 2147483647 h 90"/>
                <a:gd name="T6" fmla="*/ 0 w 157"/>
                <a:gd name="T7" fmla="*/ 2147483647 h 90"/>
                <a:gd name="T8" fmla="*/ 923327386 w 157"/>
                <a:gd name="T9" fmla="*/ 2147483647 h 90"/>
                <a:gd name="T10" fmla="*/ 2147483647 w 157"/>
                <a:gd name="T11" fmla="*/ 2147483647 h 90"/>
                <a:gd name="T12" fmla="*/ 2147483647 w 157"/>
                <a:gd name="T13" fmla="*/ 0 h 90"/>
                <a:gd name="T14" fmla="*/ 2147483647 w 157"/>
                <a:gd name="T15" fmla="*/ 740925951 h 90"/>
                <a:gd name="T16" fmla="*/ 2147483647 w 157"/>
                <a:gd name="T17" fmla="*/ 2147483647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90"/>
                <a:gd name="T29" fmla="*/ 157 w 157"/>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90">
                  <a:moveTo>
                    <a:pt x="157" y="36"/>
                  </a:moveTo>
                  <a:lnTo>
                    <a:pt x="110" y="39"/>
                  </a:lnTo>
                  <a:lnTo>
                    <a:pt x="46" y="81"/>
                  </a:lnTo>
                  <a:lnTo>
                    <a:pt x="0" y="90"/>
                  </a:lnTo>
                  <a:lnTo>
                    <a:pt x="6" y="68"/>
                  </a:lnTo>
                  <a:lnTo>
                    <a:pt x="57" y="48"/>
                  </a:lnTo>
                  <a:lnTo>
                    <a:pt x="116" y="0"/>
                  </a:lnTo>
                  <a:lnTo>
                    <a:pt x="156" y="5"/>
                  </a:lnTo>
                  <a:lnTo>
                    <a:pt x="157" y="36"/>
                  </a:lnTo>
                  <a:close/>
                </a:path>
              </a:pathLst>
            </a:custGeom>
            <a:solidFill>
              <a:schemeClr val="accent1">
                <a:lumMod val="20000"/>
                <a:lumOff val="80000"/>
              </a:schemeClr>
            </a:solidFill>
            <a:ln w="3175">
              <a:solidFill>
                <a:schemeClr val="tx1"/>
              </a:solidFill>
              <a:round/>
              <a:headEnd/>
              <a:tailEnd/>
            </a:ln>
            <a:scene3d>
              <a:camera prst="orthographicFront"/>
              <a:lightRig rig="threePt" dir="t"/>
            </a:scene3d>
            <a:sp3d prstMaterial="metal"/>
          </p:spPr>
          <p:txBody>
            <a:bodyPr/>
            <a:lstStyle/>
            <a:p>
              <a:pPr>
                <a:defRPr/>
              </a:pPr>
              <a:endParaRPr lang="en-US" sz="1050" dirty="0">
                <a:latin typeface="Arial" pitchFamily="34" charset="0"/>
              </a:endParaRPr>
            </a:p>
          </p:txBody>
        </p:sp>
        <p:sp>
          <p:nvSpPr>
            <p:cNvPr id="324" name="Freeform 294">
              <a:extLst>
                <a:ext uri="{FF2B5EF4-FFF2-40B4-BE49-F238E27FC236}">
                  <a16:creationId xmlns:a16="http://schemas.microsoft.com/office/drawing/2014/main" id="{10A50E31-2144-4575-BC99-3F0DFFA267F8}"/>
                </a:ext>
              </a:extLst>
            </p:cNvPr>
            <p:cNvSpPr>
              <a:spLocks/>
            </p:cNvSpPr>
            <p:nvPr/>
          </p:nvSpPr>
          <p:spPr bwMode="auto">
            <a:xfrm>
              <a:off x="8520127" y="6353944"/>
              <a:ext cx="90584" cy="51584"/>
            </a:xfrm>
            <a:custGeom>
              <a:avLst/>
              <a:gdLst>
                <a:gd name="T0" fmla="*/ 2147483647 w 157"/>
                <a:gd name="T1" fmla="*/ 2147483647 h 90"/>
                <a:gd name="T2" fmla="*/ 2147483647 w 157"/>
                <a:gd name="T3" fmla="*/ 2147483647 h 90"/>
                <a:gd name="T4" fmla="*/ 2147483647 w 157"/>
                <a:gd name="T5" fmla="*/ 2147483647 h 90"/>
                <a:gd name="T6" fmla="*/ 0 w 157"/>
                <a:gd name="T7" fmla="*/ 2147483647 h 90"/>
                <a:gd name="T8" fmla="*/ 923327386 w 157"/>
                <a:gd name="T9" fmla="*/ 2147483647 h 90"/>
                <a:gd name="T10" fmla="*/ 2147483647 w 157"/>
                <a:gd name="T11" fmla="*/ 2147483647 h 90"/>
                <a:gd name="T12" fmla="*/ 2147483647 w 157"/>
                <a:gd name="T13" fmla="*/ 0 h 90"/>
                <a:gd name="T14" fmla="*/ 2147483647 w 157"/>
                <a:gd name="T15" fmla="*/ 740925951 h 90"/>
                <a:gd name="T16" fmla="*/ 2147483647 w 157"/>
                <a:gd name="T17" fmla="*/ 2147483647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90"/>
                <a:gd name="T29" fmla="*/ 157 w 157"/>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90">
                  <a:moveTo>
                    <a:pt x="157" y="36"/>
                  </a:moveTo>
                  <a:lnTo>
                    <a:pt x="110" y="39"/>
                  </a:lnTo>
                  <a:lnTo>
                    <a:pt x="46" y="81"/>
                  </a:lnTo>
                  <a:lnTo>
                    <a:pt x="0" y="90"/>
                  </a:lnTo>
                  <a:lnTo>
                    <a:pt x="6" y="68"/>
                  </a:lnTo>
                  <a:lnTo>
                    <a:pt x="57" y="48"/>
                  </a:lnTo>
                  <a:lnTo>
                    <a:pt x="116" y="0"/>
                  </a:lnTo>
                  <a:lnTo>
                    <a:pt x="156" y="5"/>
                  </a:lnTo>
                  <a:lnTo>
                    <a:pt x="157" y="36"/>
                  </a:lnTo>
                  <a:close/>
                </a:path>
              </a:pathLst>
            </a:custGeom>
            <a:solidFill>
              <a:schemeClr val="accent1">
                <a:lumMod val="20000"/>
                <a:lumOff val="80000"/>
              </a:schemeClr>
            </a:solidFill>
            <a:ln w="3175">
              <a:solidFill>
                <a:schemeClr val="tx1"/>
              </a:solidFill>
              <a:prstDash val="solid"/>
              <a:round/>
              <a:headEnd/>
              <a:tailEnd/>
            </a:ln>
            <a:scene3d>
              <a:camera prst="orthographicFront"/>
              <a:lightRig rig="threePt" dir="t"/>
            </a:scene3d>
            <a:sp3d prstMaterial="metal"/>
          </p:spPr>
          <p:txBody>
            <a:bodyPr/>
            <a:lstStyle/>
            <a:p>
              <a:pPr>
                <a:defRPr/>
              </a:pPr>
              <a:endParaRPr lang="en-US" sz="1050" dirty="0">
                <a:latin typeface="Arial" pitchFamily="34" charset="0"/>
              </a:endParaRPr>
            </a:p>
          </p:txBody>
        </p:sp>
        <p:sp>
          <p:nvSpPr>
            <p:cNvPr id="325" name="Freeform 308">
              <a:extLst>
                <a:ext uri="{FF2B5EF4-FFF2-40B4-BE49-F238E27FC236}">
                  <a16:creationId xmlns:a16="http://schemas.microsoft.com/office/drawing/2014/main" id="{ECE79F37-5DED-4F13-B8BD-71E85574F4F1}"/>
                </a:ext>
              </a:extLst>
            </p:cNvPr>
            <p:cNvSpPr>
              <a:spLocks/>
            </p:cNvSpPr>
            <p:nvPr/>
          </p:nvSpPr>
          <p:spPr bwMode="auto">
            <a:xfrm>
              <a:off x="7308360" y="5122806"/>
              <a:ext cx="1485227" cy="1146885"/>
            </a:xfrm>
            <a:custGeom>
              <a:avLst/>
              <a:gdLst>
                <a:gd name="T0" fmla="*/ 2147483647 w 2607"/>
                <a:gd name="T1" fmla="*/ 2147483647 h 2001"/>
                <a:gd name="T2" fmla="*/ 2147483647 w 2607"/>
                <a:gd name="T3" fmla="*/ 2147483647 h 2001"/>
                <a:gd name="T4" fmla="*/ 2147483647 w 2607"/>
                <a:gd name="T5" fmla="*/ 2147483647 h 2001"/>
                <a:gd name="T6" fmla="*/ 2147483647 w 2607"/>
                <a:gd name="T7" fmla="*/ 2147483647 h 2001"/>
                <a:gd name="T8" fmla="*/ 2147483647 w 2607"/>
                <a:gd name="T9" fmla="*/ 2147483647 h 2001"/>
                <a:gd name="T10" fmla="*/ 2147483647 w 2607"/>
                <a:gd name="T11" fmla="*/ 2147483647 h 2001"/>
                <a:gd name="T12" fmla="*/ 2147483647 w 2607"/>
                <a:gd name="T13" fmla="*/ 2147483647 h 2001"/>
                <a:gd name="T14" fmla="*/ 2147483647 w 2607"/>
                <a:gd name="T15" fmla="*/ 2147483647 h 2001"/>
                <a:gd name="T16" fmla="*/ 2147483647 w 2607"/>
                <a:gd name="T17" fmla="*/ 2147483647 h 2001"/>
                <a:gd name="T18" fmla="*/ 2147483647 w 2607"/>
                <a:gd name="T19" fmla="*/ 2147483647 h 2001"/>
                <a:gd name="T20" fmla="*/ 2147483647 w 2607"/>
                <a:gd name="T21" fmla="*/ 2147483647 h 2001"/>
                <a:gd name="T22" fmla="*/ 2147483647 w 2607"/>
                <a:gd name="T23" fmla="*/ 2147483647 h 2001"/>
                <a:gd name="T24" fmla="*/ 2147483647 w 2607"/>
                <a:gd name="T25" fmla="*/ 2147483647 h 2001"/>
                <a:gd name="T26" fmla="*/ 2147483647 w 2607"/>
                <a:gd name="T27" fmla="*/ 2147483647 h 2001"/>
                <a:gd name="T28" fmla="*/ 2147483647 w 2607"/>
                <a:gd name="T29" fmla="*/ 2147483647 h 2001"/>
                <a:gd name="T30" fmla="*/ 2147483647 w 2607"/>
                <a:gd name="T31" fmla="*/ 2147483647 h 2001"/>
                <a:gd name="T32" fmla="*/ 2147483647 w 2607"/>
                <a:gd name="T33" fmla="*/ 2147483647 h 2001"/>
                <a:gd name="T34" fmla="*/ 2147483647 w 2607"/>
                <a:gd name="T35" fmla="*/ 2147483647 h 2001"/>
                <a:gd name="T36" fmla="*/ 2147483647 w 2607"/>
                <a:gd name="T37" fmla="*/ 2147483647 h 2001"/>
                <a:gd name="T38" fmla="*/ 2147483647 w 2607"/>
                <a:gd name="T39" fmla="*/ 2147483647 h 2001"/>
                <a:gd name="T40" fmla="*/ 2147483647 w 2607"/>
                <a:gd name="T41" fmla="*/ 2147483647 h 2001"/>
                <a:gd name="T42" fmla="*/ 2147483647 w 2607"/>
                <a:gd name="T43" fmla="*/ 2147483647 h 2001"/>
                <a:gd name="T44" fmla="*/ 2147483647 w 2607"/>
                <a:gd name="T45" fmla="*/ 2147483647 h 2001"/>
                <a:gd name="T46" fmla="*/ 2147483647 w 2607"/>
                <a:gd name="T47" fmla="*/ 2147483647 h 2001"/>
                <a:gd name="T48" fmla="*/ 2147483647 w 2607"/>
                <a:gd name="T49" fmla="*/ 2147483647 h 2001"/>
                <a:gd name="T50" fmla="*/ 2147483647 w 2607"/>
                <a:gd name="T51" fmla="*/ 2147483647 h 2001"/>
                <a:gd name="T52" fmla="*/ 2147483647 w 2607"/>
                <a:gd name="T53" fmla="*/ 2147483647 h 2001"/>
                <a:gd name="T54" fmla="*/ 2147483647 w 2607"/>
                <a:gd name="T55" fmla="*/ 2147483647 h 2001"/>
                <a:gd name="T56" fmla="*/ 2147483647 w 2607"/>
                <a:gd name="T57" fmla="*/ 2147483647 h 2001"/>
                <a:gd name="T58" fmla="*/ 2147483647 w 2607"/>
                <a:gd name="T59" fmla="*/ 2147483647 h 2001"/>
                <a:gd name="T60" fmla="*/ 2147483647 w 2607"/>
                <a:gd name="T61" fmla="*/ 2147483647 h 2001"/>
                <a:gd name="T62" fmla="*/ 2147483647 w 2607"/>
                <a:gd name="T63" fmla="*/ 2147483647 h 2001"/>
                <a:gd name="T64" fmla="*/ 2147483647 w 2607"/>
                <a:gd name="T65" fmla="*/ 2147483647 h 2001"/>
                <a:gd name="T66" fmla="*/ 2147483647 w 2607"/>
                <a:gd name="T67" fmla="*/ 0 h 2001"/>
                <a:gd name="T68" fmla="*/ 2147483647 w 2607"/>
                <a:gd name="T69" fmla="*/ 2147483647 h 2001"/>
                <a:gd name="T70" fmla="*/ 2147483647 w 2607"/>
                <a:gd name="T71" fmla="*/ 2147483647 h 2001"/>
                <a:gd name="T72" fmla="*/ 2147483647 w 2607"/>
                <a:gd name="T73" fmla="*/ 2147483647 h 2001"/>
                <a:gd name="T74" fmla="*/ 2147483647 w 2607"/>
                <a:gd name="T75" fmla="*/ 2147483647 h 2001"/>
                <a:gd name="T76" fmla="*/ 148129160 w 2607"/>
                <a:gd name="T77" fmla="*/ 2147483647 h 2001"/>
                <a:gd name="T78" fmla="*/ 2147483647 w 2607"/>
                <a:gd name="T79" fmla="*/ 2147483647 h 2001"/>
                <a:gd name="T80" fmla="*/ 2147483647 w 2607"/>
                <a:gd name="T81" fmla="*/ 2147483647 h 20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07"/>
                <a:gd name="T124" fmla="*/ 0 h 2001"/>
                <a:gd name="T125" fmla="*/ 2607 w 2607"/>
                <a:gd name="T126" fmla="*/ 2001 h 20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07" h="2001">
                  <a:moveTo>
                    <a:pt x="79" y="348"/>
                  </a:moveTo>
                  <a:lnTo>
                    <a:pt x="124" y="297"/>
                  </a:lnTo>
                  <a:lnTo>
                    <a:pt x="154" y="289"/>
                  </a:lnTo>
                  <a:lnTo>
                    <a:pt x="181" y="263"/>
                  </a:lnTo>
                  <a:lnTo>
                    <a:pt x="189" y="263"/>
                  </a:lnTo>
                  <a:lnTo>
                    <a:pt x="191" y="277"/>
                  </a:lnTo>
                  <a:lnTo>
                    <a:pt x="178" y="321"/>
                  </a:lnTo>
                  <a:lnTo>
                    <a:pt x="407" y="271"/>
                  </a:lnTo>
                  <a:lnTo>
                    <a:pt x="433" y="278"/>
                  </a:lnTo>
                  <a:lnTo>
                    <a:pt x="432" y="298"/>
                  </a:lnTo>
                  <a:lnTo>
                    <a:pt x="414" y="308"/>
                  </a:lnTo>
                  <a:lnTo>
                    <a:pt x="419" y="316"/>
                  </a:lnTo>
                  <a:lnTo>
                    <a:pt x="678" y="421"/>
                  </a:lnTo>
                  <a:lnTo>
                    <a:pt x="743" y="501"/>
                  </a:lnTo>
                  <a:lnTo>
                    <a:pt x="769" y="518"/>
                  </a:lnTo>
                  <a:lnTo>
                    <a:pt x="929" y="469"/>
                  </a:lnTo>
                  <a:lnTo>
                    <a:pt x="1006" y="417"/>
                  </a:lnTo>
                  <a:lnTo>
                    <a:pt x="1040" y="412"/>
                  </a:lnTo>
                  <a:lnTo>
                    <a:pt x="1045" y="408"/>
                  </a:lnTo>
                  <a:lnTo>
                    <a:pt x="1045" y="378"/>
                  </a:lnTo>
                  <a:lnTo>
                    <a:pt x="1074" y="353"/>
                  </a:lnTo>
                  <a:lnTo>
                    <a:pt x="1156" y="345"/>
                  </a:lnTo>
                  <a:lnTo>
                    <a:pt x="1214" y="360"/>
                  </a:lnTo>
                  <a:lnTo>
                    <a:pt x="1323" y="454"/>
                  </a:lnTo>
                  <a:lnTo>
                    <a:pt x="1356" y="465"/>
                  </a:lnTo>
                  <a:lnTo>
                    <a:pt x="1365" y="519"/>
                  </a:lnTo>
                  <a:lnTo>
                    <a:pt x="1397" y="530"/>
                  </a:lnTo>
                  <a:lnTo>
                    <a:pt x="1465" y="597"/>
                  </a:lnTo>
                  <a:lnTo>
                    <a:pt x="1577" y="637"/>
                  </a:lnTo>
                  <a:lnTo>
                    <a:pt x="1594" y="657"/>
                  </a:lnTo>
                  <a:lnTo>
                    <a:pt x="1649" y="1104"/>
                  </a:lnTo>
                  <a:lnTo>
                    <a:pt x="1653" y="1109"/>
                  </a:lnTo>
                  <a:lnTo>
                    <a:pt x="1679" y="1107"/>
                  </a:lnTo>
                  <a:lnTo>
                    <a:pt x="1677" y="1052"/>
                  </a:lnTo>
                  <a:lnTo>
                    <a:pt x="1704" y="1057"/>
                  </a:lnTo>
                  <a:lnTo>
                    <a:pt x="1731" y="1075"/>
                  </a:lnTo>
                  <a:lnTo>
                    <a:pt x="1712" y="1207"/>
                  </a:lnTo>
                  <a:lnTo>
                    <a:pt x="1728" y="1268"/>
                  </a:lnTo>
                  <a:lnTo>
                    <a:pt x="1865" y="1429"/>
                  </a:lnTo>
                  <a:lnTo>
                    <a:pt x="1876" y="1433"/>
                  </a:lnTo>
                  <a:lnTo>
                    <a:pt x="1919" y="1411"/>
                  </a:lnTo>
                  <a:lnTo>
                    <a:pt x="1948" y="1510"/>
                  </a:lnTo>
                  <a:lnTo>
                    <a:pt x="1975" y="1497"/>
                  </a:lnTo>
                  <a:lnTo>
                    <a:pt x="1980" y="1501"/>
                  </a:lnTo>
                  <a:lnTo>
                    <a:pt x="1968" y="1530"/>
                  </a:lnTo>
                  <a:lnTo>
                    <a:pt x="1966" y="1552"/>
                  </a:lnTo>
                  <a:lnTo>
                    <a:pt x="2027" y="1620"/>
                  </a:lnTo>
                  <a:lnTo>
                    <a:pt x="2082" y="1728"/>
                  </a:lnTo>
                  <a:lnTo>
                    <a:pt x="2117" y="1757"/>
                  </a:lnTo>
                  <a:lnTo>
                    <a:pt x="2169" y="1754"/>
                  </a:lnTo>
                  <a:lnTo>
                    <a:pt x="2207" y="1779"/>
                  </a:lnTo>
                  <a:lnTo>
                    <a:pt x="2286" y="1899"/>
                  </a:lnTo>
                  <a:lnTo>
                    <a:pt x="2295" y="1974"/>
                  </a:lnTo>
                  <a:lnTo>
                    <a:pt x="2302" y="1985"/>
                  </a:lnTo>
                  <a:lnTo>
                    <a:pt x="2329" y="2001"/>
                  </a:lnTo>
                  <a:lnTo>
                    <a:pt x="2464" y="1966"/>
                  </a:lnTo>
                  <a:lnTo>
                    <a:pt x="2533" y="1919"/>
                  </a:lnTo>
                  <a:lnTo>
                    <a:pt x="2583" y="1933"/>
                  </a:lnTo>
                  <a:lnTo>
                    <a:pt x="2604" y="1885"/>
                  </a:lnTo>
                  <a:lnTo>
                    <a:pt x="2573" y="1867"/>
                  </a:lnTo>
                  <a:lnTo>
                    <a:pt x="2607" y="1619"/>
                  </a:lnTo>
                  <a:lnTo>
                    <a:pt x="2560" y="1307"/>
                  </a:lnTo>
                  <a:lnTo>
                    <a:pt x="2323" y="902"/>
                  </a:lnTo>
                  <a:lnTo>
                    <a:pt x="2300" y="752"/>
                  </a:lnTo>
                  <a:lnTo>
                    <a:pt x="2118" y="528"/>
                  </a:lnTo>
                  <a:lnTo>
                    <a:pt x="1905" y="52"/>
                  </a:lnTo>
                  <a:lnTo>
                    <a:pt x="1914" y="16"/>
                  </a:lnTo>
                  <a:lnTo>
                    <a:pt x="1768" y="0"/>
                  </a:lnTo>
                  <a:lnTo>
                    <a:pt x="1749" y="32"/>
                  </a:lnTo>
                  <a:lnTo>
                    <a:pt x="1767" y="92"/>
                  </a:lnTo>
                  <a:lnTo>
                    <a:pt x="1765" y="164"/>
                  </a:lnTo>
                  <a:lnTo>
                    <a:pt x="1727" y="172"/>
                  </a:lnTo>
                  <a:lnTo>
                    <a:pt x="1711" y="155"/>
                  </a:lnTo>
                  <a:lnTo>
                    <a:pt x="1697" y="103"/>
                  </a:lnTo>
                  <a:lnTo>
                    <a:pt x="867" y="149"/>
                  </a:lnTo>
                  <a:lnTo>
                    <a:pt x="835" y="111"/>
                  </a:lnTo>
                  <a:lnTo>
                    <a:pt x="813" y="50"/>
                  </a:lnTo>
                  <a:lnTo>
                    <a:pt x="1" y="124"/>
                  </a:lnTo>
                  <a:lnTo>
                    <a:pt x="0" y="176"/>
                  </a:lnTo>
                  <a:lnTo>
                    <a:pt x="77" y="245"/>
                  </a:lnTo>
                  <a:lnTo>
                    <a:pt x="67" y="290"/>
                  </a:lnTo>
                  <a:lnTo>
                    <a:pt x="79" y="348"/>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326" name="Freeform 57">
              <a:extLst>
                <a:ext uri="{FF2B5EF4-FFF2-40B4-BE49-F238E27FC236}">
                  <a16:creationId xmlns:a16="http://schemas.microsoft.com/office/drawing/2014/main" id="{980DCC4C-38B1-4960-A2B7-FF892557F4E3}"/>
                </a:ext>
              </a:extLst>
            </p:cNvPr>
            <p:cNvSpPr>
              <a:spLocks/>
            </p:cNvSpPr>
            <p:nvPr/>
          </p:nvSpPr>
          <p:spPr bwMode="auto">
            <a:xfrm>
              <a:off x="4583557" y="2653064"/>
              <a:ext cx="1345884" cy="688732"/>
            </a:xfrm>
            <a:custGeom>
              <a:avLst/>
              <a:gdLst/>
              <a:ahLst/>
              <a:cxnLst>
                <a:cxn ang="0">
                  <a:pos x="1862" y="120"/>
                </a:cxn>
                <a:cxn ang="0">
                  <a:pos x="91" y="0"/>
                </a:cxn>
                <a:cxn ang="0">
                  <a:pos x="0" y="944"/>
                </a:cxn>
                <a:cxn ang="0">
                  <a:pos x="707" y="1005"/>
                </a:cxn>
                <a:cxn ang="0">
                  <a:pos x="673" y="1463"/>
                </a:cxn>
                <a:cxn ang="0">
                  <a:pos x="3043" y="1555"/>
                </a:cxn>
                <a:cxn ang="0">
                  <a:pos x="3048" y="1519"/>
                </a:cxn>
                <a:cxn ang="0">
                  <a:pos x="3020" y="1480"/>
                </a:cxn>
                <a:cxn ang="0">
                  <a:pos x="3023" y="1459"/>
                </a:cxn>
                <a:cxn ang="0">
                  <a:pos x="2957" y="1424"/>
                </a:cxn>
                <a:cxn ang="0">
                  <a:pos x="2945" y="1326"/>
                </a:cxn>
                <a:cxn ang="0">
                  <a:pos x="2920" y="1315"/>
                </a:cxn>
                <a:cxn ang="0">
                  <a:pos x="2916" y="1256"/>
                </a:cxn>
                <a:cxn ang="0">
                  <a:pos x="2881" y="1223"/>
                </a:cxn>
                <a:cxn ang="0">
                  <a:pos x="2901" y="1151"/>
                </a:cxn>
                <a:cxn ang="0">
                  <a:pos x="2885" y="1073"/>
                </a:cxn>
                <a:cxn ang="0">
                  <a:pos x="2890" y="1010"/>
                </a:cxn>
                <a:cxn ang="0">
                  <a:pos x="2864" y="998"/>
                </a:cxn>
                <a:cxn ang="0">
                  <a:pos x="2884" y="950"/>
                </a:cxn>
                <a:cxn ang="0">
                  <a:pos x="2854" y="936"/>
                </a:cxn>
                <a:cxn ang="0">
                  <a:pos x="2868" y="878"/>
                </a:cxn>
                <a:cxn ang="0">
                  <a:pos x="2841" y="868"/>
                </a:cxn>
                <a:cxn ang="0">
                  <a:pos x="2838" y="835"/>
                </a:cxn>
                <a:cxn ang="0">
                  <a:pos x="2810" y="839"/>
                </a:cxn>
                <a:cxn ang="0">
                  <a:pos x="2804" y="770"/>
                </a:cxn>
                <a:cxn ang="0">
                  <a:pos x="2820" y="718"/>
                </a:cxn>
                <a:cxn ang="0">
                  <a:pos x="2788" y="669"/>
                </a:cxn>
                <a:cxn ang="0">
                  <a:pos x="2793" y="631"/>
                </a:cxn>
                <a:cxn ang="0">
                  <a:pos x="2754" y="600"/>
                </a:cxn>
                <a:cxn ang="0">
                  <a:pos x="2753" y="569"/>
                </a:cxn>
                <a:cxn ang="0">
                  <a:pos x="2725" y="534"/>
                </a:cxn>
                <a:cxn ang="0">
                  <a:pos x="2729" y="487"/>
                </a:cxn>
                <a:cxn ang="0">
                  <a:pos x="2703" y="446"/>
                </a:cxn>
                <a:cxn ang="0">
                  <a:pos x="2706" y="383"/>
                </a:cxn>
                <a:cxn ang="0">
                  <a:pos x="2629" y="368"/>
                </a:cxn>
                <a:cxn ang="0">
                  <a:pos x="2602" y="299"/>
                </a:cxn>
                <a:cxn ang="0">
                  <a:pos x="2457" y="243"/>
                </a:cxn>
                <a:cxn ang="0">
                  <a:pos x="2415" y="200"/>
                </a:cxn>
                <a:cxn ang="0">
                  <a:pos x="2209" y="198"/>
                </a:cxn>
                <a:cxn ang="0">
                  <a:pos x="2181" y="235"/>
                </a:cxn>
                <a:cxn ang="0">
                  <a:pos x="2153" y="237"/>
                </a:cxn>
                <a:cxn ang="0">
                  <a:pos x="2028" y="167"/>
                </a:cxn>
                <a:cxn ang="0">
                  <a:pos x="1991" y="126"/>
                </a:cxn>
                <a:cxn ang="0">
                  <a:pos x="1990" y="127"/>
                </a:cxn>
                <a:cxn ang="0">
                  <a:pos x="1862" y="120"/>
                </a:cxn>
              </a:cxnLst>
              <a:rect l="0" t="0" r="r" b="b"/>
              <a:pathLst>
                <a:path w="3048" h="1555">
                  <a:moveTo>
                    <a:pt x="1862" y="120"/>
                  </a:moveTo>
                  <a:lnTo>
                    <a:pt x="91" y="0"/>
                  </a:lnTo>
                  <a:lnTo>
                    <a:pt x="0" y="944"/>
                  </a:lnTo>
                  <a:lnTo>
                    <a:pt x="707" y="1005"/>
                  </a:lnTo>
                  <a:lnTo>
                    <a:pt x="673" y="1463"/>
                  </a:lnTo>
                  <a:lnTo>
                    <a:pt x="3043" y="1555"/>
                  </a:lnTo>
                  <a:lnTo>
                    <a:pt x="3048" y="1519"/>
                  </a:lnTo>
                  <a:lnTo>
                    <a:pt x="3020" y="1480"/>
                  </a:lnTo>
                  <a:lnTo>
                    <a:pt x="3023" y="1459"/>
                  </a:lnTo>
                  <a:lnTo>
                    <a:pt x="2957" y="1424"/>
                  </a:lnTo>
                  <a:lnTo>
                    <a:pt x="2945" y="1326"/>
                  </a:lnTo>
                  <a:lnTo>
                    <a:pt x="2920" y="1315"/>
                  </a:lnTo>
                  <a:lnTo>
                    <a:pt x="2916" y="1256"/>
                  </a:lnTo>
                  <a:lnTo>
                    <a:pt x="2881" y="1223"/>
                  </a:lnTo>
                  <a:lnTo>
                    <a:pt x="2901" y="1151"/>
                  </a:lnTo>
                  <a:lnTo>
                    <a:pt x="2885" y="1073"/>
                  </a:lnTo>
                  <a:lnTo>
                    <a:pt x="2890" y="1010"/>
                  </a:lnTo>
                  <a:lnTo>
                    <a:pt x="2864" y="998"/>
                  </a:lnTo>
                  <a:lnTo>
                    <a:pt x="2884" y="950"/>
                  </a:lnTo>
                  <a:lnTo>
                    <a:pt x="2854" y="936"/>
                  </a:lnTo>
                  <a:lnTo>
                    <a:pt x="2868" y="878"/>
                  </a:lnTo>
                  <a:lnTo>
                    <a:pt x="2841" y="868"/>
                  </a:lnTo>
                  <a:lnTo>
                    <a:pt x="2838" y="835"/>
                  </a:lnTo>
                  <a:lnTo>
                    <a:pt x="2810" y="839"/>
                  </a:lnTo>
                  <a:lnTo>
                    <a:pt x="2804" y="770"/>
                  </a:lnTo>
                  <a:lnTo>
                    <a:pt x="2820" y="718"/>
                  </a:lnTo>
                  <a:lnTo>
                    <a:pt x="2788" y="669"/>
                  </a:lnTo>
                  <a:lnTo>
                    <a:pt x="2793" y="631"/>
                  </a:lnTo>
                  <a:lnTo>
                    <a:pt x="2754" y="600"/>
                  </a:lnTo>
                  <a:lnTo>
                    <a:pt x="2753" y="569"/>
                  </a:lnTo>
                  <a:lnTo>
                    <a:pt x="2725" y="534"/>
                  </a:lnTo>
                  <a:lnTo>
                    <a:pt x="2729" y="487"/>
                  </a:lnTo>
                  <a:lnTo>
                    <a:pt x="2703" y="446"/>
                  </a:lnTo>
                  <a:lnTo>
                    <a:pt x="2706" y="383"/>
                  </a:lnTo>
                  <a:lnTo>
                    <a:pt x="2629" y="368"/>
                  </a:lnTo>
                  <a:lnTo>
                    <a:pt x="2602" y="299"/>
                  </a:lnTo>
                  <a:lnTo>
                    <a:pt x="2457" y="243"/>
                  </a:lnTo>
                  <a:lnTo>
                    <a:pt x="2415" y="200"/>
                  </a:lnTo>
                  <a:lnTo>
                    <a:pt x="2209" y="198"/>
                  </a:lnTo>
                  <a:lnTo>
                    <a:pt x="2181" y="235"/>
                  </a:lnTo>
                  <a:lnTo>
                    <a:pt x="2153" y="237"/>
                  </a:lnTo>
                  <a:lnTo>
                    <a:pt x="2028" y="167"/>
                  </a:lnTo>
                  <a:lnTo>
                    <a:pt x="1991" y="126"/>
                  </a:lnTo>
                  <a:lnTo>
                    <a:pt x="1990" y="127"/>
                  </a:lnTo>
                  <a:lnTo>
                    <a:pt x="1862" y="120"/>
                  </a:lnTo>
                  <a:close/>
                </a:path>
              </a:pathLst>
            </a:custGeom>
            <a:solidFill>
              <a:schemeClr val="accent1">
                <a:lumMod val="20000"/>
                <a:lumOff val="80000"/>
              </a:schemeClr>
            </a:solidFill>
            <a:ln w="3175" cap="flat" cmpd="sng">
              <a:solidFill>
                <a:schemeClr val="tx1"/>
              </a:solidFill>
              <a:prstDash val="solid"/>
              <a:round/>
              <a:headEnd type="none" w="med" len="med"/>
              <a:tailEnd type="none" w="med" len="med"/>
            </a:ln>
            <a:effectLst>
              <a:outerShdw dist="35921" dir="2700000" algn="ctr" rotWithShape="0">
                <a:srgbClr val="FFFFFF">
                  <a:alpha val="0"/>
                </a:srgbClr>
              </a:outerShdw>
            </a:effectLst>
            <a:scene3d>
              <a:camera prst="orthographicFront"/>
              <a:lightRig rig="threePt" dir="t"/>
            </a:scene3d>
            <a:sp3d prstMaterial="metal"/>
          </p:spPr>
          <p:txBody>
            <a:bodyPr/>
            <a:lstStyle/>
            <a:p>
              <a:endParaRPr lang="en-US" sz="1050" dirty="0">
                <a:latin typeface="Arial" pitchFamily="34" charset="0"/>
              </a:endParaRPr>
            </a:p>
          </p:txBody>
        </p:sp>
        <p:sp>
          <p:nvSpPr>
            <p:cNvPr id="330" name="TextBox 329"/>
            <p:cNvSpPr txBox="1"/>
            <p:nvPr/>
          </p:nvSpPr>
          <p:spPr>
            <a:xfrm>
              <a:off x="7083685" y="4694971"/>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AL</a:t>
              </a:r>
            </a:p>
            <a:p>
              <a:pPr algn="ctr">
                <a:lnSpc>
                  <a:spcPct val="105000"/>
                </a:lnSpc>
              </a:pPr>
              <a:endParaRPr lang="en-US" sz="1050" dirty="0">
                <a:latin typeface="Arial Narrow" panose="020B0606020202030204" pitchFamily="34" charset="0"/>
              </a:endParaRPr>
            </a:p>
          </p:txBody>
        </p:sp>
        <p:sp>
          <p:nvSpPr>
            <p:cNvPr id="331" name="TextBox 330"/>
            <p:cNvSpPr txBox="1"/>
            <p:nvPr/>
          </p:nvSpPr>
          <p:spPr>
            <a:xfrm>
              <a:off x="2092846" y="5259626"/>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AK</a:t>
              </a:r>
            </a:p>
            <a:p>
              <a:pPr algn="ctr">
                <a:lnSpc>
                  <a:spcPct val="105000"/>
                </a:lnSpc>
              </a:pPr>
              <a:endParaRPr lang="en-US" sz="1050" dirty="0" smtClean="0">
                <a:latin typeface="Arial Narrow" panose="020B0606020202030204" pitchFamily="34" charset="0"/>
              </a:endParaRPr>
            </a:p>
          </p:txBody>
        </p:sp>
        <p:sp>
          <p:nvSpPr>
            <p:cNvPr id="332" name="TextBox 331"/>
            <p:cNvSpPr txBox="1"/>
            <p:nvPr/>
          </p:nvSpPr>
          <p:spPr>
            <a:xfrm>
              <a:off x="2740918" y="4179506"/>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AZ</a:t>
              </a:r>
            </a:p>
          </p:txBody>
        </p:sp>
        <p:sp>
          <p:nvSpPr>
            <p:cNvPr id="333" name="TextBox 332"/>
            <p:cNvSpPr txBox="1"/>
            <p:nvPr/>
          </p:nvSpPr>
          <p:spPr>
            <a:xfrm>
              <a:off x="6028628" y="4381130"/>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AR</a:t>
              </a:r>
            </a:p>
            <a:p>
              <a:pPr algn="ctr">
                <a:lnSpc>
                  <a:spcPct val="105000"/>
                </a:lnSpc>
              </a:pPr>
              <a:endParaRPr lang="en-US" sz="1050" dirty="0" smtClean="0">
                <a:latin typeface="Arial Narrow" panose="020B0606020202030204" pitchFamily="34" charset="0"/>
              </a:endParaRPr>
            </a:p>
          </p:txBody>
        </p:sp>
        <p:sp>
          <p:nvSpPr>
            <p:cNvPr id="334" name="TextBox 333"/>
            <p:cNvSpPr txBox="1"/>
            <p:nvPr/>
          </p:nvSpPr>
          <p:spPr>
            <a:xfrm>
              <a:off x="1685971" y="3613234"/>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CA</a:t>
              </a:r>
            </a:p>
            <a:p>
              <a:pPr algn="ctr">
                <a:lnSpc>
                  <a:spcPct val="105000"/>
                </a:lnSpc>
              </a:pPr>
              <a:endParaRPr lang="en-US" sz="1050" dirty="0">
                <a:latin typeface="Arial Narrow" panose="020B0606020202030204" pitchFamily="34" charset="0"/>
              </a:endParaRPr>
            </a:p>
          </p:txBody>
        </p:sp>
        <p:sp>
          <p:nvSpPr>
            <p:cNvPr id="335" name="TextBox 334"/>
            <p:cNvSpPr txBox="1"/>
            <p:nvPr/>
          </p:nvSpPr>
          <p:spPr>
            <a:xfrm>
              <a:off x="3851229" y="3325580"/>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CO</a:t>
              </a:r>
            </a:p>
            <a:p>
              <a:pPr algn="ctr">
                <a:lnSpc>
                  <a:spcPct val="105000"/>
                </a:lnSpc>
              </a:pPr>
              <a:r>
                <a:rPr lang="en-US" sz="1050" dirty="0" smtClean="0">
                  <a:latin typeface="Arial Narrow" panose="020B0606020202030204" pitchFamily="34" charset="0"/>
                </a:rPr>
                <a:t>$27.6M</a:t>
              </a:r>
              <a:endParaRPr lang="en-US" sz="1050" dirty="0">
                <a:latin typeface="Arial Narrow" panose="020B0606020202030204" pitchFamily="34" charset="0"/>
              </a:endParaRPr>
            </a:p>
          </p:txBody>
        </p:sp>
        <p:sp>
          <p:nvSpPr>
            <p:cNvPr id="336" name="TextBox 335"/>
            <p:cNvSpPr txBox="1"/>
            <p:nvPr/>
          </p:nvSpPr>
          <p:spPr>
            <a:xfrm>
              <a:off x="8645574" y="2364906"/>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NY</a:t>
              </a:r>
            </a:p>
            <a:p>
              <a:pPr algn="ctr">
                <a:lnSpc>
                  <a:spcPct val="105000"/>
                </a:lnSpc>
              </a:pPr>
              <a:endParaRPr lang="en-US" sz="1050" dirty="0">
                <a:latin typeface="Arial Narrow" panose="020B0606020202030204" pitchFamily="34" charset="0"/>
              </a:endParaRPr>
            </a:p>
          </p:txBody>
        </p:sp>
        <p:sp>
          <p:nvSpPr>
            <p:cNvPr id="337" name="TextBox 336"/>
            <p:cNvSpPr txBox="1"/>
            <p:nvPr/>
          </p:nvSpPr>
          <p:spPr>
            <a:xfrm>
              <a:off x="9387684" y="1659226"/>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ME</a:t>
              </a:r>
            </a:p>
            <a:p>
              <a:pPr algn="ctr">
                <a:lnSpc>
                  <a:spcPct val="105000"/>
                </a:lnSpc>
              </a:pPr>
              <a:endParaRPr lang="en-US" sz="1050" dirty="0">
                <a:latin typeface="Arial Narrow" panose="020B0606020202030204" pitchFamily="34" charset="0"/>
              </a:endParaRPr>
            </a:p>
          </p:txBody>
        </p:sp>
        <p:sp>
          <p:nvSpPr>
            <p:cNvPr id="338" name="TextBox 337"/>
            <p:cNvSpPr txBox="1"/>
            <p:nvPr/>
          </p:nvSpPr>
          <p:spPr>
            <a:xfrm>
              <a:off x="8357542" y="1679064"/>
              <a:ext cx="744279" cy="302432"/>
            </a:xfrm>
            <a:prstGeom prst="rect">
              <a:avLst/>
            </a:prstGeom>
            <a:noFill/>
            <a:scene3d>
              <a:camera prst="orthographicFront"/>
              <a:lightRig rig="threePt" dir="t"/>
            </a:scene3d>
            <a:sp3d prstMaterial="metal"/>
          </p:spPr>
          <p:txBody>
            <a:bodyPr wrap="square" lIns="0" tIns="0" rIns="0" bIns="0" rtlCol="0">
              <a:noAutofit/>
            </a:bodyPr>
            <a:lstStyle/>
            <a:p>
              <a:pPr algn="r">
                <a:lnSpc>
                  <a:spcPct val="105000"/>
                </a:lnSpc>
              </a:pPr>
              <a:r>
                <a:rPr lang="en-US" sz="1050" dirty="0" smtClean="0">
                  <a:latin typeface="Arial Narrow" panose="020B0606020202030204" pitchFamily="34" charset="0"/>
                </a:rPr>
                <a:t>VT </a:t>
              </a:r>
              <a:endParaRPr lang="en-US" sz="1050" dirty="0">
                <a:latin typeface="Arial Narrow" panose="020B0606020202030204" pitchFamily="34" charset="0"/>
              </a:endParaRPr>
            </a:p>
          </p:txBody>
        </p:sp>
        <p:sp>
          <p:nvSpPr>
            <p:cNvPr id="342" name="Line 156" descr="© INSCALE GmbH, 05.05.2010&#10;http://www.presentationload.com/">
              <a:extLst>
                <a:ext uri="{FF2B5EF4-FFF2-40B4-BE49-F238E27FC236}">
                  <a16:creationId xmlns:a16="http://schemas.microsoft.com/office/drawing/2014/main" id="{B7B74C3E-121B-43D9-91B2-5434640175C9}"/>
                </a:ext>
              </a:extLst>
            </p:cNvPr>
            <p:cNvSpPr>
              <a:spLocks noChangeShapeType="1"/>
            </p:cNvSpPr>
            <p:nvPr/>
          </p:nvSpPr>
          <p:spPr bwMode="gray">
            <a:xfrm flipH="1" flipV="1">
              <a:off x="9140040" y="1788114"/>
              <a:ext cx="130745" cy="293022"/>
            </a:xfrm>
            <a:prstGeom prst="line">
              <a:avLst/>
            </a:prstGeom>
            <a:ln>
              <a:headEnd type="none" w="med" len="med"/>
              <a:tailEnd type="none" w="med" len="med"/>
            </a:ln>
            <a:scene3d>
              <a:camera prst="orthographicFront"/>
              <a:lightRig rig="threePt" dir="t"/>
            </a:scene3d>
            <a:sp3d prstMaterial="metal"/>
          </p:spPr>
          <p:style>
            <a:lnRef idx="1">
              <a:schemeClr val="dk1"/>
            </a:lnRef>
            <a:fillRef idx="0">
              <a:schemeClr val="dk1"/>
            </a:fillRef>
            <a:effectRef idx="0">
              <a:schemeClr val="dk1"/>
            </a:effectRef>
            <a:fontRef idx="minor">
              <a:schemeClr val="tx1"/>
            </a:fontRef>
          </p:style>
          <p:txBody>
            <a:bodyPr/>
            <a:lstStyle/>
            <a:p>
              <a:endParaRPr lang="en-US" sz="1050" dirty="0">
                <a:latin typeface="Arial Narrow" panose="020B0606020202030204" pitchFamily="34" charset="0"/>
              </a:endParaRPr>
            </a:p>
          </p:txBody>
        </p:sp>
        <p:sp>
          <p:nvSpPr>
            <p:cNvPr id="343" name="TextBox 342"/>
            <p:cNvSpPr txBox="1"/>
            <p:nvPr/>
          </p:nvSpPr>
          <p:spPr>
            <a:xfrm>
              <a:off x="8861598" y="1500810"/>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NH</a:t>
              </a:r>
              <a:endParaRPr lang="en-US" sz="1050" dirty="0">
                <a:latin typeface="Arial Narrow" panose="020B0606020202030204" pitchFamily="34" charset="0"/>
              </a:endParaRPr>
            </a:p>
          </p:txBody>
        </p:sp>
        <p:sp>
          <p:nvSpPr>
            <p:cNvPr id="344" name="Line 156" descr="© INSCALE GmbH, 05.05.2010&#10;http://www.presentationload.com/">
              <a:extLst>
                <a:ext uri="{FF2B5EF4-FFF2-40B4-BE49-F238E27FC236}">
                  <a16:creationId xmlns:a16="http://schemas.microsoft.com/office/drawing/2014/main" id="{B7B74C3E-121B-43D9-91B2-5434640175C9}"/>
                </a:ext>
              </a:extLst>
            </p:cNvPr>
            <p:cNvSpPr>
              <a:spLocks noChangeShapeType="1"/>
            </p:cNvSpPr>
            <p:nvPr/>
          </p:nvSpPr>
          <p:spPr bwMode="gray">
            <a:xfrm flipH="1" flipV="1">
              <a:off x="9393831" y="1573193"/>
              <a:ext cx="97777" cy="545180"/>
            </a:xfrm>
            <a:prstGeom prst="line">
              <a:avLst/>
            </a:prstGeom>
            <a:ln>
              <a:headEnd type="none" w="med" len="med"/>
              <a:tailEnd type="none" w="med" len="med"/>
            </a:ln>
            <a:scene3d>
              <a:camera prst="orthographicFront"/>
              <a:lightRig rig="threePt" dir="t"/>
            </a:scene3d>
            <a:sp3d prstMaterial="metal"/>
          </p:spPr>
          <p:style>
            <a:lnRef idx="1">
              <a:schemeClr val="dk1"/>
            </a:lnRef>
            <a:fillRef idx="0">
              <a:schemeClr val="dk1"/>
            </a:fillRef>
            <a:effectRef idx="0">
              <a:schemeClr val="dk1"/>
            </a:effectRef>
            <a:fontRef idx="minor">
              <a:schemeClr val="tx1"/>
            </a:fontRef>
          </p:style>
          <p:txBody>
            <a:bodyPr/>
            <a:lstStyle/>
            <a:p>
              <a:endParaRPr lang="en-US" sz="1050" dirty="0">
                <a:latin typeface="Arial Narrow" panose="020B0606020202030204" pitchFamily="34" charset="0"/>
              </a:endParaRPr>
            </a:p>
          </p:txBody>
        </p:sp>
        <p:sp>
          <p:nvSpPr>
            <p:cNvPr id="345" name="TextBox 344"/>
            <p:cNvSpPr txBox="1"/>
            <p:nvPr/>
          </p:nvSpPr>
          <p:spPr>
            <a:xfrm>
              <a:off x="9728983" y="2160452"/>
              <a:ext cx="744279" cy="302432"/>
            </a:xfrm>
            <a:prstGeom prst="rect">
              <a:avLst/>
            </a:prstGeom>
            <a:noFill/>
            <a:scene3d>
              <a:camera prst="orthographicFront"/>
              <a:lightRig rig="threePt" dir="t"/>
            </a:scene3d>
            <a:sp3d prstMaterial="metal"/>
          </p:spPr>
          <p:txBody>
            <a:bodyPr wrap="square" lIns="0" tIns="0" rIns="0" bIns="0" rtlCol="0">
              <a:noAutofit/>
            </a:bodyPr>
            <a:lstStyle/>
            <a:p>
              <a:pPr>
                <a:lnSpc>
                  <a:spcPct val="105000"/>
                </a:lnSpc>
              </a:pPr>
              <a:r>
                <a:rPr lang="en-US" sz="1050" dirty="0" smtClean="0">
                  <a:latin typeface="Arial Narrow" panose="020B0606020202030204" pitchFamily="34" charset="0"/>
                </a:rPr>
                <a:t>   MA $20.0M</a:t>
              </a:r>
              <a:endParaRPr lang="en-US" sz="1050" dirty="0">
                <a:latin typeface="Arial Narrow" panose="020B0606020202030204" pitchFamily="34" charset="0"/>
              </a:endParaRPr>
            </a:p>
          </p:txBody>
        </p:sp>
        <p:sp>
          <p:nvSpPr>
            <p:cNvPr id="361" name="Line 156" descr="© INSCALE GmbH, 05.05.2010&#10;http://www.presentationload.com/">
              <a:extLst>
                <a:ext uri="{FF2B5EF4-FFF2-40B4-BE49-F238E27FC236}">
                  <a16:creationId xmlns:a16="http://schemas.microsoft.com/office/drawing/2014/main" id="{B7B74C3E-121B-43D9-91B2-5434640175C9}"/>
                </a:ext>
              </a:extLst>
            </p:cNvPr>
            <p:cNvSpPr>
              <a:spLocks noChangeShapeType="1"/>
            </p:cNvSpPr>
            <p:nvPr/>
          </p:nvSpPr>
          <p:spPr bwMode="gray">
            <a:xfrm flipH="1">
              <a:off x="9589693" y="2233658"/>
              <a:ext cx="181689" cy="133918"/>
            </a:xfrm>
            <a:prstGeom prst="line">
              <a:avLst/>
            </a:prstGeom>
            <a:ln>
              <a:headEnd type="none" w="med" len="med"/>
              <a:tailEnd type="none" w="med" len="med"/>
            </a:ln>
            <a:scene3d>
              <a:camera prst="orthographicFront"/>
              <a:lightRig rig="threePt" dir="t"/>
            </a:scene3d>
            <a:sp3d prstMaterial="metal"/>
          </p:spPr>
          <p:style>
            <a:lnRef idx="1">
              <a:schemeClr val="dk1"/>
            </a:lnRef>
            <a:fillRef idx="0">
              <a:schemeClr val="dk1"/>
            </a:fillRef>
            <a:effectRef idx="0">
              <a:schemeClr val="dk1"/>
            </a:effectRef>
            <a:fontRef idx="minor">
              <a:schemeClr val="tx1"/>
            </a:fontRef>
          </p:style>
          <p:txBody>
            <a:bodyPr/>
            <a:lstStyle/>
            <a:p>
              <a:endParaRPr lang="en-US" sz="1050" dirty="0">
                <a:latin typeface="Arial Narrow" panose="020B0606020202030204" pitchFamily="34" charset="0"/>
              </a:endParaRPr>
            </a:p>
          </p:txBody>
        </p:sp>
        <p:sp>
          <p:nvSpPr>
            <p:cNvPr id="368" name="Line 156" descr="© INSCALE GmbH, 05.05.2010&#10;http://www.presentationload.com/">
              <a:extLst>
                <a:ext uri="{FF2B5EF4-FFF2-40B4-BE49-F238E27FC236}">
                  <a16:creationId xmlns:a16="http://schemas.microsoft.com/office/drawing/2014/main" id="{B7B74C3E-121B-43D9-91B2-5434640175C9}"/>
                </a:ext>
              </a:extLst>
            </p:cNvPr>
            <p:cNvSpPr>
              <a:spLocks noChangeShapeType="1"/>
            </p:cNvSpPr>
            <p:nvPr/>
          </p:nvSpPr>
          <p:spPr bwMode="gray">
            <a:xfrm flipH="1" flipV="1">
              <a:off x="9595249" y="2572733"/>
              <a:ext cx="176134" cy="60934"/>
            </a:xfrm>
            <a:prstGeom prst="line">
              <a:avLst/>
            </a:prstGeom>
            <a:ln>
              <a:headEnd type="none" w="med" len="med"/>
              <a:tailEnd type="none" w="med" len="med"/>
            </a:ln>
            <a:scene3d>
              <a:camera prst="orthographicFront"/>
              <a:lightRig rig="threePt" dir="t"/>
            </a:scene3d>
            <a:sp3d prstMaterial="metal"/>
          </p:spPr>
          <p:style>
            <a:lnRef idx="1">
              <a:schemeClr val="dk1"/>
            </a:lnRef>
            <a:fillRef idx="0">
              <a:schemeClr val="dk1"/>
            </a:fillRef>
            <a:effectRef idx="0">
              <a:schemeClr val="dk1"/>
            </a:effectRef>
            <a:fontRef idx="minor">
              <a:schemeClr val="tx1"/>
            </a:fontRef>
          </p:style>
          <p:txBody>
            <a:bodyPr/>
            <a:lstStyle/>
            <a:p>
              <a:endParaRPr lang="en-US" sz="1050" dirty="0">
                <a:latin typeface="Arial Narrow" panose="020B0606020202030204" pitchFamily="34" charset="0"/>
              </a:endParaRPr>
            </a:p>
          </p:txBody>
        </p:sp>
        <p:sp>
          <p:nvSpPr>
            <p:cNvPr id="369" name="Line 156" descr="© INSCALE GmbH, 05.05.2010&#10;http://www.presentationload.com/">
              <a:extLst>
                <a:ext uri="{FF2B5EF4-FFF2-40B4-BE49-F238E27FC236}">
                  <a16:creationId xmlns:a16="http://schemas.microsoft.com/office/drawing/2014/main" id="{B7B74C3E-121B-43D9-91B2-5434640175C9}"/>
                </a:ext>
              </a:extLst>
            </p:cNvPr>
            <p:cNvSpPr>
              <a:spLocks noChangeShapeType="1"/>
            </p:cNvSpPr>
            <p:nvPr/>
          </p:nvSpPr>
          <p:spPr bwMode="gray">
            <a:xfrm flipH="1" flipV="1">
              <a:off x="9518832" y="2626505"/>
              <a:ext cx="74404" cy="145877"/>
            </a:xfrm>
            <a:prstGeom prst="line">
              <a:avLst/>
            </a:prstGeom>
            <a:ln>
              <a:headEnd type="none" w="med" len="med"/>
              <a:tailEnd type="none" w="med" len="med"/>
            </a:ln>
            <a:scene3d>
              <a:camera prst="orthographicFront"/>
              <a:lightRig rig="threePt" dir="t"/>
            </a:scene3d>
            <a:sp3d prstMaterial="metal"/>
          </p:spPr>
          <p:style>
            <a:lnRef idx="1">
              <a:schemeClr val="dk1"/>
            </a:lnRef>
            <a:fillRef idx="0">
              <a:schemeClr val="dk1"/>
            </a:fillRef>
            <a:effectRef idx="0">
              <a:schemeClr val="dk1"/>
            </a:effectRef>
            <a:fontRef idx="minor">
              <a:schemeClr val="tx1"/>
            </a:fontRef>
          </p:style>
          <p:txBody>
            <a:bodyPr/>
            <a:lstStyle/>
            <a:p>
              <a:endParaRPr lang="en-US" sz="1050" dirty="0">
                <a:latin typeface="Arial Narrow" panose="020B0606020202030204" pitchFamily="34" charset="0"/>
              </a:endParaRPr>
            </a:p>
          </p:txBody>
        </p:sp>
        <p:sp>
          <p:nvSpPr>
            <p:cNvPr id="370" name="TextBox 369"/>
            <p:cNvSpPr txBox="1"/>
            <p:nvPr/>
          </p:nvSpPr>
          <p:spPr>
            <a:xfrm>
              <a:off x="9496601" y="2683556"/>
              <a:ext cx="744279" cy="302432"/>
            </a:xfrm>
            <a:prstGeom prst="rect">
              <a:avLst/>
            </a:prstGeom>
            <a:noFill/>
            <a:scene3d>
              <a:camera prst="orthographicFront"/>
              <a:lightRig rig="threePt" dir="t"/>
            </a:scene3d>
            <a:sp3d prstMaterial="metal"/>
          </p:spPr>
          <p:txBody>
            <a:bodyPr wrap="square" lIns="0" tIns="0" rIns="0" bIns="0" rtlCol="0">
              <a:noAutofit/>
            </a:bodyPr>
            <a:lstStyle/>
            <a:p>
              <a:pPr>
                <a:lnSpc>
                  <a:spcPct val="105000"/>
                </a:lnSpc>
              </a:pPr>
              <a:r>
                <a:rPr lang="en-US" sz="1050" dirty="0" smtClean="0">
                  <a:latin typeface="Arial Narrow" panose="020B0606020202030204" pitchFamily="34" charset="0"/>
                </a:rPr>
                <a:t>    CT </a:t>
              </a:r>
              <a:endParaRPr lang="en-US" sz="1050" dirty="0">
                <a:latin typeface="Arial Narrow" panose="020B0606020202030204" pitchFamily="34" charset="0"/>
              </a:endParaRPr>
            </a:p>
          </p:txBody>
        </p:sp>
        <p:sp>
          <p:nvSpPr>
            <p:cNvPr id="371" name="TextBox 370"/>
            <p:cNvSpPr txBox="1"/>
            <p:nvPr/>
          </p:nvSpPr>
          <p:spPr>
            <a:xfrm>
              <a:off x="9485471" y="2883362"/>
              <a:ext cx="744279" cy="302432"/>
            </a:xfrm>
            <a:prstGeom prst="rect">
              <a:avLst/>
            </a:prstGeom>
            <a:noFill/>
            <a:scene3d>
              <a:camera prst="orthographicFront"/>
              <a:lightRig rig="threePt" dir="t"/>
            </a:scene3d>
            <a:sp3d prstMaterial="metal"/>
          </p:spPr>
          <p:txBody>
            <a:bodyPr wrap="square" lIns="0" tIns="0" rIns="0" bIns="0" rtlCol="0">
              <a:noAutofit/>
            </a:bodyPr>
            <a:lstStyle/>
            <a:p>
              <a:pPr>
                <a:lnSpc>
                  <a:spcPct val="105000"/>
                </a:lnSpc>
              </a:pPr>
              <a:r>
                <a:rPr lang="en-US" sz="1050" dirty="0" smtClean="0">
                  <a:latin typeface="Arial Narrow" panose="020B0606020202030204" pitchFamily="34" charset="0"/>
                </a:rPr>
                <a:t>NJ </a:t>
              </a:r>
              <a:endParaRPr lang="en-US" sz="1050" dirty="0">
                <a:latin typeface="Arial Narrow" panose="020B0606020202030204" pitchFamily="34" charset="0"/>
              </a:endParaRPr>
            </a:p>
          </p:txBody>
        </p:sp>
        <p:sp>
          <p:nvSpPr>
            <p:cNvPr id="372" name="Line 156" descr="© INSCALE GmbH, 05.05.2010&#10;http://www.presentationload.com/">
              <a:extLst>
                <a:ext uri="{FF2B5EF4-FFF2-40B4-BE49-F238E27FC236}">
                  <a16:creationId xmlns:a16="http://schemas.microsoft.com/office/drawing/2014/main" id="{B7B74C3E-121B-43D9-91B2-5434640175C9}"/>
                </a:ext>
              </a:extLst>
            </p:cNvPr>
            <p:cNvSpPr>
              <a:spLocks noChangeShapeType="1"/>
            </p:cNvSpPr>
            <p:nvPr/>
          </p:nvSpPr>
          <p:spPr bwMode="gray">
            <a:xfrm flipH="1" flipV="1">
              <a:off x="9270786" y="2949173"/>
              <a:ext cx="165792" cy="10783"/>
            </a:xfrm>
            <a:prstGeom prst="line">
              <a:avLst/>
            </a:prstGeom>
            <a:ln>
              <a:headEnd type="none" w="med" len="med"/>
              <a:tailEnd type="none" w="med" len="med"/>
            </a:ln>
            <a:scene3d>
              <a:camera prst="orthographicFront"/>
              <a:lightRig rig="threePt" dir="t"/>
            </a:scene3d>
            <a:sp3d prstMaterial="metal"/>
          </p:spPr>
          <p:style>
            <a:lnRef idx="1">
              <a:schemeClr val="dk1"/>
            </a:lnRef>
            <a:fillRef idx="0">
              <a:schemeClr val="dk1"/>
            </a:fillRef>
            <a:effectRef idx="0">
              <a:schemeClr val="dk1"/>
            </a:effectRef>
            <a:fontRef idx="minor">
              <a:schemeClr val="tx1"/>
            </a:fontRef>
          </p:style>
          <p:txBody>
            <a:bodyPr/>
            <a:lstStyle/>
            <a:p>
              <a:endParaRPr lang="en-US" sz="1050" dirty="0">
                <a:latin typeface="Arial Narrow" panose="020B0606020202030204" pitchFamily="34" charset="0"/>
              </a:endParaRPr>
            </a:p>
          </p:txBody>
        </p:sp>
        <p:sp>
          <p:nvSpPr>
            <p:cNvPr id="373" name="Line 156" descr="© INSCALE GmbH, 05.05.2010&#10;http://www.presentationload.com/">
              <a:extLst>
                <a:ext uri="{FF2B5EF4-FFF2-40B4-BE49-F238E27FC236}">
                  <a16:creationId xmlns:a16="http://schemas.microsoft.com/office/drawing/2014/main" id="{B7B74C3E-121B-43D9-91B2-5434640175C9}"/>
                </a:ext>
              </a:extLst>
            </p:cNvPr>
            <p:cNvSpPr>
              <a:spLocks noChangeShapeType="1"/>
            </p:cNvSpPr>
            <p:nvPr/>
          </p:nvSpPr>
          <p:spPr bwMode="gray">
            <a:xfrm flipH="1">
              <a:off x="9127999" y="3185150"/>
              <a:ext cx="301910" cy="33360"/>
            </a:xfrm>
            <a:prstGeom prst="line">
              <a:avLst/>
            </a:prstGeom>
            <a:ln>
              <a:headEnd type="none" w="med" len="med"/>
              <a:tailEnd type="none" w="med" len="med"/>
            </a:ln>
            <a:scene3d>
              <a:camera prst="orthographicFront"/>
              <a:lightRig rig="threePt" dir="t"/>
            </a:scene3d>
            <a:sp3d prstMaterial="metal"/>
          </p:spPr>
          <p:style>
            <a:lnRef idx="1">
              <a:schemeClr val="dk1"/>
            </a:lnRef>
            <a:fillRef idx="0">
              <a:schemeClr val="dk1"/>
            </a:fillRef>
            <a:effectRef idx="0">
              <a:schemeClr val="dk1"/>
            </a:effectRef>
            <a:fontRef idx="minor">
              <a:schemeClr val="tx1"/>
            </a:fontRef>
          </p:style>
          <p:txBody>
            <a:bodyPr/>
            <a:lstStyle/>
            <a:p>
              <a:endParaRPr lang="en-US" sz="1050" dirty="0">
                <a:latin typeface="Arial Narrow" panose="020B0606020202030204" pitchFamily="34" charset="0"/>
              </a:endParaRPr>
            </a:p>
          </p:txBody>
        </p:sp>
        <p:sp>
          <p:nvSpPr>
            <p:cNvPr id="374" name="TextBox 373"/>
            <p:cNvSpPr txBox="1"/>
            <p:nvPr/>
          </p:nvSpPr>
          <p:spPr>
            <a:xfrm>
              <a:off x="9169159" y="3140257"/>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DE       </a:t>
              </a:r>
              <a:endParaRPr lang="en-US" sz="1050" dirty="0">
                <a:latin typeface="Arial Narrow" panose="020B0606020202030204" pitchFamily="34" charset="0"/>
              </a:endParaRPr>
            </a:p>
          </p:txBody>
        </p:sp>
        <p:sp>
          <p:nvSpPr>
            <p:cNvPr id="375" name="TextBox 374"/>
            <p:cNvSpPr txBox="1"/>
            <p:nvPr/>
          </p:nvSpPr>
          <p:spPr>
            <a:xfrm>
              <a:off x="9267033" y="3320748"/>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  MD              .     </a:t>
              </a:r>
              <a:endParaRPr lang="en-US" sz="1050" dirty="0">
                <a:latin typeface="Arial Narrow" panose="020B0606020202030204" pitchFamily="34" charset="0"/>
              </a:endParaRPr>
            </a:p>
          </p:txBody>
        </p:sp>
        <p:sp>
          <p:nvSpPr>
            <p:cNvPr id="377" name="TextBox 376"/>
            <p:cNvSpPr txBox="1"/>
            <p:nvPr/>
          </p:nvSpPr>
          <p:spPr>
            <a:xfrm>
              <a:off x="9187641" y="3498605"/>
              <a:ext cx="744279" cy="302432"/>
            </a:xfrm>
            <a:prstGeom prst="rect">
              <a:avLst/>
            </a:prstGeom>
            <a:noFill/>
            <a:scene3d>
              <a:camera prst="orthographicFront"/>
              <a:lightRig rig="threePt" dir="t"/>
            </a:scene3d>
            <a:sp3d prstMaterial="metal"/>
          </p:spPr>
          <p:txBody>
            <a:bodyPr wrap="square" lIns="0" tIns="0" rIns="0" bIns="0" rtlCol="0">
              <a:noAutofit/>
            </a:bodyPr>
            <a:lstStyle/>
            <a:p>
              <a:pPr>
                <a:lnSpc>
                  <a:spcPct val="105000"/>
                </a:lnSpc>
              </a:pPr>
              <a:r>
                <a:rPr lang="en-US" sz="1050" dirty="0" smtClean="0">
                  <a:latin typeface="Arial Narrow" panose="020B0606020202030204" pitchFamily="34" charset="0"/>
                </a:rPr>
                <a:t>      DC</a:t>
              </a:r>
              <a:endParaRPr lang="en-US" sz="1050" dirty="0">
                <a:latin typeface="Arial Narrow" panose="020B0606020202030204" pitchFamily="34" charset="0"/>
              </a:endParaRPr>
            </a:p>
          </p:txBody>
        </p:sp>
        <p:sp>
          <p:nvSpPr>
            <p:cNvPr id="378" name="Line 156" descr="© INSCALE GmbH, 05.05.2010&#10;http://www.presentationload.com/">
              <a:extLst>
                <a:ext uri="{FF2B5EF4-FFF2-40B4-BE49-F238E27FC236}">
                  <a16:creationId xmlns:a16="http://schemas.microsoft.com/office/drawing/2014/main" id="{B7B74C3E-121B-43D9-91B2-5434640175C9}"/>
                </a:ext>
              </a:extLst>
            </p:cNvPr>
            <p:cNvSpPr>
              <a:spLocks noChangeShapeType="1"/>
            </p:cNvSpPr>
            <p:nvPr/>
          </p:nvSpPr>
          <p:spPr bwMode="gray">
            <a:xfrm flipH="1" flipV="1">
              <a:off x="8915828" y="3321501"/>
              <a:ext cx="363703" cy="234398"/>
            </a:xfrm>
            <a:prstGeom prst="line">
              <a:avLst/>
            </a:prstGeom>
            <a:ln>
              <a:headEnd type="none" w="med" len="med"/>
              <a:tailEnd type="none" w="med" len="med"/>
            </a:ln>
            <a:scene3d>
              <a:camera prst="orthographicFront"/>
              <a:lightRig rig="threePt" dir="t"/>
            </a:scene3d>
            <a:sp3d prstMaterial="metal"/>
          </p:spPr>
          <p:style>
            <a:lnRef idx="1">
              <a:schemeClr val="dk1"/>
            </a:lnRef>
            <a:fillRef idx="0">
              <a:schemeClr val="dk1"/>
            </a:fillRef>
            <a:effectRef idx="0">
              <a:schemeClr val="dk1"/>
            </a:effectRef>
            <a:fontRef idx="minor">
              <a:schemeClr val="tx1"/>
            </a:fontRef>
          </p:style>
          <p:txBody>
            <a:bodyPr/>
            <a:lstStyle/>
            <a:p>
              <a:endParaRPr lang="en-US" sz="1050" dirty="0">
                <a:latin typeface="Arial Narrow" panose="020B0606020202030204" pitchFamily="34" charset="0"/>
              </a:endParaRPr>
            </a:p>
          </p:txBody>
        </p:sp>
        <p:sp>
          <p:nvSpPr>
            <p:cNvPr id="379" name="Line 156" descr="© INSCALE GmbH, 05.05.2010&#10;http://www.presentationload.com/">
              <a:extLst>
                <a:ext uri="{FF2B5EF4-FFF2-40B4-BE49-F238E27FC236}">
                  <a16:creationId xmlns:a16="http://schemas.microsoft.com/office/drawing/2014/main" id="{B7B74C3E-121B-43D9-91B2-5434640175C9}"/>
                </a:ext>
              </a:extLst>
            </p:cNvPr>
            <p:cNvSpPr>
              <a:spLocks noChangeShapeType="1"/>
            </p:cNvSpPr>
            <p:nvPr/>
          </p:nvSpPr>
          <p:spPr bwMode="gray">
            <a:xfrm flipH="1" flipV="1">
              <a:off x="8916097" y="3244571"/>
              <a:ext cx="380340" cy="147902"/>
            </a:xfrm>
            <a:prstGeom prst="line">
              <a:avLst/>
            </a:prstGeom>
            <a:ln>
              <a:headEnd type="none" w="med" len="med"/>
              <a:tailEnd type="none" w="med" len="med"/>
            </a:ln>
            <a:scene3d>
              <a:camera prst="orthographicFront"/>
              <a:lightRig rig="threePt" dir="t"/>
            </a:scene3d>
            <a:sp3d prstMaterial="metal"/>
          </p:spPr>
          <p:style>
            <a:lnRef idx="1">
              <a:schemeClr val="dk1"/>
            </a:lnRef>
            <a:fillRef idx="0">
              <a:schemeClr val="dk1"/>
            </a:fillRef>
            <a:effectRef idx="0">
              <a:schemeClr val="dk1"/>
            </a:effectRef>
            <a:fontRef idx="minor">
              <a:schemeClr val="tx1"/>
            </a:fontRef>
          </p:style>
          <p:txBody>
            <a:bodyPr/>
            <a:lstStyle/>
            <a:p>
              <a:endParaRPr lang="en-US" sz="1050" dirty="0">
                <a:latin typeface="Arial Narrow" panose="020B0606020202030204" pitchFamily="34" charset="0"/>
              </a:endParaRPr>
            </a:p>
          </p:txBody>
        </p:sp>
        <p:sp>
          <p:nvSpPr>
            <p:cNvPr id="380" name="TextBox 379"/>
            <p:cNvSpPr txBox="1"/>
            <p:nvPr/>
          </p:nvSpPr>
          <p:spPr>
            <a:xfrm>
              <a:off x="8135595" y="5732533"/>
              <a:ext cx="718221"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FL</a:t>
              </a:r>
            </a:p>
            <a:p>
              <a:pPr algn="ctr">
                <a:lnSpc>
                  <a:spcPct val="105000"/>
                </a:lnSpc>
              </a:pPr>
              <a:endParaRPr lang="en-US" sz="1050" dirty="0">
                <a:latin typeface="Arial Narrow" panose="020B0606020202030204" pitchFamily="34" charset="0"/>
              </a:endParaRPr>
            </a:p>
          </p:txBody>
        </p:sp>
        <p:sp>
          <p:nvSpPr>
            <p:cNvPr id="385" name="TextBox 384"/>
            <p:cNvSpPr txBox="1"/>
            <p:nvPr/>
          </p:nvSpPr>
          <p:spPr>
            <a:xfrm>
              <a:off x="7637462" y="4683562"/>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GA</a:t>
              </a:r>
            </a:p>
            <a:p>
              <a:pPr algn="ctr">
                <a:lnSpc>
                  <a:spcPct val="105000"/>
                </a:lnSpc>
              </a:pPr>
              <a:endParaRPr lang="en-US" sz="1050" dirty="0">
                <a:latin typeface="Arial Narrow" panose="020B0606020202030204" pitchFamily="34" charset="0"/>
              </a:endParaRPr>
            </a:p>
          </p:txBody>
        </p:sp>
        <p:sp>
          <p:nvSpPr>
            <p:cNvPr id="386" name="TextBox 385"/>
            <p:cNvSpPr txBox="1"/>
            <p:nvPr/>
          </p:nvSpPr>
          <p:spPr>
            <a:xfrm>
              <a:off x="3155956" y="5609818"/>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HI</a:t>
              </a:r>
            </a:p>
            <a:p>
              <a:pPr algn="ctr">
                <a:lnSpc>
                  <a:spcPct val="105000"/>
                </a:lnSpc>
              </a:pPr>
              <a:endParaRPr lang="en-US" sz="1050" dirty="0">
                <a:latin typeface="Arial Narrow" panose="020B0606020202030204" pitchFamily="34" charset="0"/>
              </a:endParaRPr>
            </a:p>
          </p:txBody>
        </p:sp>
        <p:sp>
          <p:nvSpPr>
            <p:cNvPr id="389" name="TextBox 388"/>
            <p:cNvSpPr txBox="1"/>
            <p:nvPr/>
          </p:nvSpPr>
          <p:spPr>
            <a:xfrm>
              <a:off x="2725712" y="2076874"/>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ID</a:t>
              </a:r>
            </a:p>
            <a:p>
              <a:pPr algn="ctr">
                <a:lnSpc>
                  <a:spcPct val="105000"/>
                </a:lnSpc>
              </a:pPr>
              <a:r>
                <a:rPr lang="en-US" sz="1050" dirty="0" smtClean="0">
                  <a:latin typeface="Arial Narrow" panose="020B0606020202030204" pitchFamily="34" charset="0"/>
                </a:rPr>
                <a:t>$13.5M</a:t>
              </a:r>
              <a:endParaRPr lang="en-US" sz="1050" dirty="0">
                <a:latin typeface="Arial Narrow" panose="020B0606020202030204" pitchFamily="34" charset="0"/>
              </a:endParaRPr>
            </a:p>
          </p:txBody>
        </p:sp>
        <p:sp>
          <p:nvSpPr>
            <p:cNvPr id="390" name="TextBox 389"/>
            <p:cNvSpPr txBox="1"/>
            <p:nvPr/>
          </p:nvSpPr>
          <p:spPr>
            <a:xfrm>
              <a:off x="6558215" y="3051785"/>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IL</a:t>
              </a:r>
            </a:p>
            <a:p>
              <a:pPr algn="ctr">
                <a:lnSpc>
                  <a:spcPct val="105000"/>
                </a:lnSpc>
              </a:pPr>
              <a:endParaRPr lang="en-US" sz="1050" dirty="0">
                <a:latin typeface="Arial Narrow" panose="020B0606020202030204" pitchFamily="34" charset="0"/>
              </a:endParaRPr>
            </a:p>
          </p:txBody>
        </p:sp>
        <p:sp>
          <p:nvSpPr>
            <p:cNvPr id="391" name="TextBox 390"/>
            <p:cNvSpPr txBox="1"/>
            <p:nvPr/>
          </p:nvSpPr>
          <p:spPr>
            <a:xfrm>
              <a:off x="7036446" y="3174284"/>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IN</a:t>
              </a:r>
            </a:p>
            <a:p>
              <a:pPr algn="ctr">
                <a:lnSpc>
                  <a:spcPct val="105000"/>
                </a:lnSpc>
              </a:pPr>
              <a:r>
                <a:rPr lang="en-US" sz="1050" dirty="0" smtClean="0">
                  <a:latin typeface="Arial Narrow" panose="020B0606020202030204" pitchFamily="34" charset="0"/>
                </a:rPr>
                <a:t>$11.0M</a:t>
              </a:r>
              <a:endParaRPr lang="en-US" sz="1050" dirty="0">
                <a:latin typeface="Arial Narrow" panose="020B0606020202030204" pitchFamily="34" charset="0"/>
              </a:endParaRPr>
            </a:p>
          </p:txBody>
        </p:sp>
        <p:sp>
          <p:nvSpPr>
            <p:cNvPr id="392" name="TextBox 391"/>
            <p:cNvSpPr txBox="1"/>
            <p:nvPr/>
          </p:nvSpPr>
          <p:spPr>
            <a:xfrm>
              <a:off x="5827629" y="2775151"/>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IA</a:t>
              </a:r>
            </a:p>
            <a:p>
              <a:pPr algn="ctr">
                <a:lnSpc>
                  <a:spcPct val="105000"/>
                </a:lnSpc>
              </a:pPr>
              <a:r>
                <a:rPr lang="en-US" sz="1050" dirty="0" smtClean="0">
                  <a:latin typeface="Arial Narrow" panose="020B0606020202030204" pitchFamily="34" charset="0"/>
                </a:rPr>
                <a:t>$97.4M</a:t>
              </a:r>
              <a:endParaRPr lang="en-US" sz="1050" dirty="0">
                <a:latin typeface="Arial Narrow" panose="020B0606020202030204" pitchFamily="34" charset="0"/>
              </a:endParaRPr>
            </a:p>
          </p:txBody>
        </p:sp>
        <p:sp>
          <p:nvSpPr>
            <p:cNvPr id="395" name="TextBox 394"/>
            <p:cNvSpPr txBox="1"/>
            <p:nvPr/>
          </p:nvSpPr>
          <p:spPr>
            <a:xfrm>
              <a:off x="5068288" y="3589042"/>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KS</a:t>
              </a:r>
            </a:p>
            <a:p>
              <a:pPr algn="ctr">
                <a:lnSpc>
                  <a:spcPct val="105000"/>
                </a:lnSpc>
              </a:pPr>
              <a:endParaRPr lang="en-US" sz="1050" dirty="0">
                <a:latin typeface="Arial Narrow" panose="020B0606020202030204" pitchFamily="34" charset="0"/>
              </a:endParaRPr>
            </a:p>
          </p:txBody>
        </p:sp>
        <p:sp>
          <p:nvSpPr>
            <p:cNvPr id="396" name="TextBox 395"/>
            <p:cNvSpPr txBox="1"/>
            <p:nvPr/>
          </p:nvSpPr>
          <p:spPr>
            <a:xfrm>
              <a:off x="7277422" y="3733058"/>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KY</a:t>
              </a:r>
            </a:p>
            <a:p>
              <a:pPr algn="ctr">
                <a:lnSpc>
                  <a:spcPct val="105000"/>
                </a:lnSpc>
              </a:pPr>
              <a:endParaRPr lang="en-US" sz="1050" dirty="0">
                <a:latin typeface="Arial Narrow" panose="020B0606020202030204" pitchFamily="34" charset="0"/>
              </a:endParaRPr>
            </a:p>
          </p:txBody>
        </p:sp>
        <p:sp>
          <p:nvSpPr>
            <p:cNvPr id="397" name="TextBox 396"/>
            <p:cNvSpPr txBox="1"/>
            <p:nvPr/>
          </p:nvSpPr>
          <p:spPr>
            <a:xfrm>
              <a:off x="6076953" y="5149002"/>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LA</a:t>
              </a:r>
            </a:p>
            <a:p>
              <a:pPr algn="ctr">
                <a:lnSpc>
                  <a:spcPct val="105000"/>
                </a:lnSpc>
              </a:pPr>
              <a:endParaRPr lang="en-US" sz="1050" dirty="0">
                <a:latin typeface="Arial Narrow" panose="020B0606020202030204" pitchFamily="34" charset="0"/>
              </a:endParaRPr>
            </a:p>
          </p:txBody>
        </p:sp>
        <p:sp>
          <p:nvSpPr>
            <p:cNvPr id="398" name="TextBox 397"/>
            <p:cNvSpPr txBox="1"/>
            <p:nvPr/>
          </p:nvSpPr>
          <p:spPr>
            <a:xfrm>
              <a:off x="7199557" y="2503433"/>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MI</a:t>
              </a:r>
            </a:p>
            <a:p>
              <a:pPr algn="ctr">
                <a:lnSpc>
                  <a:spcPct val="105000"/>
                </a:lnSpc>
              </a:pPr>
              <a:endParaRPr lang="en-US" sz="1050" dirty="0">
                <a:latin typeface="Arial Narrow" panose="020B0606020202030204" pitchFamily="34" charset="0"/>
              </a:endParaRPr>
            </a:p>
          </p:txBody>
        </p:sp>
        <p:sp>
          <p:nvSpPr>
            <p:cNvPr id="399" name="TextBox 398"/>
            <p:cNvSpPr txBox="1"/>
            <p:nvPr/>
          </p:nvSpPr>
          <p:spPr>
            <a:xfrm>
              <a:off x="2092846" y="1220209"/>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WA</a:t>
              </a:r>
            </a:p>
            <a:p>
              <a:pPr algn="ctr">
                <a:lnSpc>
                  <a:spcPct val="105000"/>
                </a:lnSpc>
              </a:pPr>
              <a:r>
                <a:rPr lang="en-US" sz="1050" dirty="0" smtClean="0">
                  <a:latin typeface="Arial Narrow" panose="020B0606020202030204" pitchFamily="34" charset="0"/>
                </a:rPr>
                <a:t>$26.75M</a:t>
              </a:r>
              <a:endParaRPr lang="en-US" sz="1050" dirty="0">
                <a:latin typeface="Arial Narrow" panose="020B0606020202030204" pitchFamily="34" charset="0"/>
              </a:endParaRPr>
            </a:p>
          </p:txBody>
        </p:sp>
        <p:sp>
          <p:nvSpPr>
            <p:cNvPr id="400" name="TextBox 399"/>
            <p:cNvSpPr txBox="1"/>
            <p:nvPr/>
          </p:nvSpPr>
          <p:spPr>
            <a:xfrm>
              <a:off x="1819721" y="1903919"/>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OR</a:t>
              </a:r>
            </a:p>
          </p:txBody>
        </p:sp>
        <p:sp>
          <p:nvSpPr>
            <p:cNvPr id="401" name="TextBox 400"/>
            <p:cNvSpPr txBox="1"/>
            <p:nvPr/>
          </p:nvSpPr>
          <p:spPr>
            <a:xfrm>
              <a:off x="3513840" y="1618529"/>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MT</a:t>
              </a:r>
            </a:p>
            <a:p>
              <a:pPr algn="ctr">
                <a:lnSpc>
                  <a:spcPct val="105000"/>
                </a:lnSpc>
              </a:pPr>
              <a:endParaRPr lang="en-US" sz="1050" dirty="0" smtClean="0">
                <a:latin typeface="Arial Narrow" panose="020B0606020202030204" pitchFamily="34" charset="0"/>
              </a:endParaRPr>
            </a:p>
            <a:p>
              <a:pPr algn="ctr">
                <a:lnSpc>
                  <a:spcPct val="105000"/>
                </a:lnSpc>
              </a:pPr>
              <a:endParaRPr lang="en-US" sz="1050" dirty="0">
                <a:latin typeface="Arial Narrow" panose="020B0606020202030204" pitchFamily="34" charset="0"/>
              </a:endParaRPr>
            </a:p>
          </p:txBody>
        </p:sp>
        <p:sp>
          <p:nvSpPr>
            <p:cNvPr id="403" name="TextBox 402"/>
            <p:cNvSpPr txBox="1"/>
            <p:nvPr/>
          </p:nvSpPr>
          <p:spPr>
            <a:xfrm>
              <a:off x="4810003" y="1678449"/>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ND</a:t>
              </a:r>
            </a:p>
            <a:p>
              <a:pPr algn="ctr">
                <a:lnSpc>
                  <a:spcPct val="105000"/>
                </a:lnSpc>
              </a:pPr>
              <a:endParaRPr lang="en-US" sz="1050" dirty="0">
                <a:latin typeface="Arial Narrow" panose="020B0606020202030204" pitchFamily="34" charset="0"/>
              </a:endParaRPr>
            </a:p>
          </p:txBody>
        </p:sp>
        <p:sp>
          <p:nvSpPr>
            <p:cNvPr id="404" name="TextBox 403"/>
            <p:cNvSpPr txBox="1"/>
            <p:nvPr/>
          </p:nvSpPr>
          <p:spPr>
            <a:xfrm>
              <a:off x="4799318" y="2292898"/>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SD</a:t>
              </a:r>
            </a:p>
            <a:p>
              <a:pPr algn="ctr">
                <a:lnSpc>
                  <a:spcPct val="105000"/>
                </a:lnSpc>
              </a:pPr>
              <a:endParaRPr lang="en-US" sz="1050" dirty="0">
                <a:latin typeface="Arial Narrow" panose="020B0606020202030204" pitchFamily="34" charset="0"/>
              </a:endParaRPr>
            </a:p>
          </p:txBody>
        </p:sp>
        <p:sp>
          <p:nvSpPr>
            <p:cNvPr id="405" name="TextBox 404"/>
            <p:cNvSpPr txBox="1"/>
            <p:nvPr/>
          </p:nvSpPr>
          <p:spPr>
            <a:xfrm>
              <a:off x="5639753" y="1916832"/>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MN</a:t>
              </a:r>
            </a:p>
            <a:p>
              <a:pPr algn="ctr">
                <a:lnSpc>
                  <a:spcPct val="105000"/>
                </a:lnSpc>
              </a:pPr>
              <a:r>
                <a:rPr lang="en-US" sz="1050" dirty="0" smtClean="0">
                  <a:latin typeface="Arial Narrow" panose="020B0606020202030204" pitchFamily="34" charset="0"/>
                </a:rPr>
                <a:t>$111.25M</a:t>
              </a:r>
            </a:p>
          </p:txBody>
        </p:sp>
        <p:sp>
          <p:nvSpPr>
            <p:cNvPr id="406" name="TextBox 405"/>
            <p:cNvSpPr txBox="1"/>
            <p:nvPr/>
          </p:nvSpPr>
          <p:spPr>
            <a:xfrm>
              <a:off x="6413326" y="2220890"/>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WI</a:t>
              </a:r>
            </a:p>
            <a:p>
              <a:pPr algn="ctr">
                <a:lnSpc>
                  <a:spcPct val="105000"/>
                </a:lnSpc>
              </a:pPr>
              <a:r>
                <a:rPr lang="en-US" sz="1050" dirty="0" smtClean="0">
                  <a:latin typeface="Arial Narrow" panose="020B0606020202030204" pitchFamily="34" charset="0"/>
                </a:rPr>
                <a:t>$18.9M</a:t>
              </a:r>
            </a:p>
            <a:p>
              <a:pPr algn="ctr">
                <a:lnSpc>
                  <a:spcPct val="105000"/>
                </a:lnSpc>
              </a:pPr>
              <a:endParaRPr lang="en-US" sz="1050" dirty="0">
                <a:latin typeface="Arial Narrow" panose="020B0606020202030204" pitchFamily="34" charset="0"/>
              </a:endParaRPr>
            </a:p>
          </p:txBody>
        </p:sp>
        <p:sp>
          <p:nvSpPr>
            <p:cNvPr id="407" name="TextBox 406"/>
            <p:cNvSpPr txBox="1"/>
            <p:nvPr/>
          </p:nvSpPr>
          <p:spPr>
            <a:xfrm>
              <a:off x="6553807" y="4738930"/>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MS</a:t>
              </a:r>
            </a:p>
            <a:p>
              <a:pPr algn="ctr">
                <a:lnSpc>
                  <a:spcPct val="105000"/>
                </a:lnSpc>
              </a:pPr>
              <a:endParaRPr lang="en-US" sz="1050" dirty="0">
                <a:latin typeface="Arial Narrow" panose="020B0606020202030204" pitchFamily="34" charset="0"/>
              </a:endParaRPr>
            </a:p>
          </p:txBody>
        </p:sp>
        <p:sp>
          <p:nvSpPr>
            <p:cNvPr id="408" name="TextBox 407"/>
            <p:cNvSpPr txBox="1"/>
            <p:nvPr/>
          </p:nvSpPr>
          <p:spPr>
            <a:xfrm>
              <a:off x="6083109" y="3531434"/>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MO</a:t>
              </a:r>
            </a:p>
            <a:p>
              <a:pPr algn="ctr">
                <a:lnSpc>
                  <a:spcPct val="105000"/>
                </a:lnSpc>
              </a:pPr>
              <a:r>
                <a:rPr lang="en-US" sz="1050" smtClean="0">
                  <a:latin typeface="Arial Narrow" panose="020B0606020202030204" pitchFamily="34" charset="0"/>
                </a:rPr>
                <a:t>$25.37M</a:t>
              </a:r>
              <a:endParaRPr lang="en-US" sz="1050" dirty="0">
                <a:latin typeface="Arial Narrow" panose="020B0606020202030204" pitchFamily="34" charset="0"/>
              </a:endParaRPr>
            </a:p>
          </p:txBody>
        </p:sp>
        <p:sp>
          <p:nvSpPr>
            <p:cNvPr id="409" name="TextBox 408"/>
            <p:cNvSpPr txBox="1"/>
            <p:nvPr/>
          </p:nvSpPr>
          <p:spPr>
            <a:xfrm>
              <a:off x="4876959" y="2940970"/>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NE</a:t>
              </a:r>
            </a:p>
            <a:p>
              <a:pPr algn="ctr">
                <a:lnSpc>
                  <a:spcPct val="105000"/>
                </a:lnSpc>
              </a:pPr>
              <a:endParaRPr lang="en-US" sz="1050" dirty="0">
                <a:latin typeface="Arial Narrow" panose="020B0606020202030204" pitchFamily="34" charset="0"/>
              </a:endParaRPr>
            </a:p>
          </p:txBody>
        </p:sp>
        <p:sp>
          <p:nvSpPr>
            <p:cNvPr id="410" name="TextBox 409"/>
            <p:cNvSpPr txBox="1"/>
            <p:nvPr/>
          </p:nvSpPr>
          <p:spPr>
            <a:xfrm>
              <a:off x="2173717" y="3099386"/>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NV</a:t>
              </a:r>
            </a:p>
            <a:p>
              <a:pPr algn="ctr">
                <a:lnSpc>
                  <a:spcPct val="105000"/>
                </a:lnSpc>
              </a:pPr>
              <a:endParaRPr lang="en-US" sz="1050" dirty="0">
                <a:latin typeface="Arial Narrow" panose="020B0606020202030204" pitchFamily="34" charset="0"/>
              </a:endParaRPr>
            </a:p>
          </p:txBody>
        </p:sp>
        <p:sp>
          <p:nvSpPr>
            <p:cNvPr id="411" name="TextBox 410"/>
            <p:cNvSpPr txBox="1"/>
            <p:nvPr/>
          </p:nvSpPr>
          <p:spPr>
            <a:xfrm>
              <a:off x="3716122" y="4309122"/>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NM</a:t>
              </a:r>
            </a:p>
            <a:p>
              <a:pPr algn="ctr">
                <a:lnSpc>
                  <a:spcPct val="105000"/>
                </a:lnSpc>
              </a:pPr>
              <a:endParaRPr lang="en-US" sz="1050" dirty="0">
                <a:latin typeface="Arial Narrow" panose="020B0606020202030204" pitchFamily="34" charset="0"/>
              </a:endParaRPr>
            </a:p>
          </p:txBody>
        </p:sp>
        <p:sp>
          <p:nvSpPr>
            <p:cNvPr id="412" name="TextBox 411"/>
            <p:cNvSpPr txBox="1"/>
            <p:nvPr/>
          </p:nvSpPr>
          <p:spPr>
            <a:xfrm>
              <a:off x="8251464" y="3994442"/>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NC</a:t>
              </a:r>
            </a:p>
            <a:p>
              <a:pPr algn="ctr">
                <a:lnSpc>
                  <a:spcPct val="105000"/>
                </a:lnSpc>
              </a:pPr>
              <a:endParaRPr lang="en-US" sz="1050" dirty="0">
                <a:latin typeface="Arial Narrow" panose="020B0606020202030204" pitchFamily="34" charset="0"/>
              </a:endParaRPr>
            </a:p>
          </p:txBody>
        </p:sp>
        <p:sp>
          <p:nvSpPr>
            <p:cNvPr id="413" name="TextBox 412"/>
            <p:cNvSpPr txBox="1"/>
            <p:nvPr/>
          </p:nvSpPr>
          <p:spPr>
            <a:xfrm>
              <a:off x="7525523" y="3084986"/>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OH</a:t>
              </a:r>
            </a:p>
            <a:p>
              <a:pPr algn="ctr">
                <a:lnSpc>
                  <a:spcPct val="105000"/>
                </a:lnSpc>
              </a:pPr>
              <a:endParaRPr lang="en-US" sz="1050" dirty="0">
                <a:latin typeface="Arial Narrow" panose="020B0606020202030204" pitchFamily="34" charset="0"/>
              </a:endParaRPr>
            </a:p>
          </p:txBody>
        </p:sp>
        <p:sp>
          <p:nvSpPr>
            <p:cNvPr id="415" name="TextBox 414"/>
            <p:cNvSpPr txBox="1"/>
            <p:nvPr/>
          </p:nvSpPr>
          <p:spPr>
            <a:xfrm>
              <a:off x="8251464" y="2868962"/>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PA</a:t>
              </a:r>
            </a:p>
            <a:p>
              <a:pPr algn="ctr">
                <a:lnSpc>
                  <a:spcPct val="105000"/>
                </a:lnSpc>
              </a:pPr>
              <a:endParaRPr lang="en-US" sz="1050" dirty="0">
                <a:latin typeface="Arial Narrow" panose="020B0606020202030204" pitchFamily="34" charset="0"/>
              </a:endParaRPr>
            </a:p>
          </p:txBody>
        </p:sp>
        <p:sp>
          <p:nvSpPr>
            <p:cNvPr id="417" name="TextBox 416"/>
            <p:cNvSpPr txBox="1"/>
            <p:nvPr/>
          </p:nvSpPr>
          <p:spPr>
            <a:xfrm>
              <a:off x="8083406" y="4381130"/>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SC</a:t>
              </a:r>
            </a:p>
            <a:p>
              <a:pPr algn="ctr">
                <a:lnSpc>
                  <a:spcPct val="105000"/>
                </a:lnSpc>
              </a:pPr>
              <a:endParaRPr lang="en-US" sz="1050" dirty="0">
                <a:latin typeface="Arial Narrow" panose="020B0606020202030204" pitchFamily="34" charset="0"/>
              </a:endParaRPr>
            </a:p>
          </p:txBody>
        </p:sp>
        <p:sp>
          <p:nvSpPr>
            <p:cNvPr id="418" name="TextBox 417"/>
            <p:cNvSpPr txBox="1"/>
            <p:nvPr/>
          </p:nvSpPr>
          <p:spPr>
            <a:xfrm>
              <a:off x="7133406" y="4093098"/>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TN</a:t>
              </a:r>
            </a:p>
            <a:p>
              <a:pPr algn="ctr">
                <a:lnSpc>
                  <a:spcPct val="105000"/>
                </a:lnSpc>
              </a:pPr>
              <a:endParaRPr lang="en-US" sz="1050" dirty="0">
                <a:latin typeface="Arial Narrow" panose="020B0606020202030204" pitchFamily="34" charset="0"/>
              </a:endParaRPr>
            </a:p>
          </p:txBody>
        </p:sp>
        <p:sp>
          <p:nvSpPr>
            <p:cNvPr id="419" name="TextBox 418"/>
            <p:cNvSpPr txBox="1"/>
            <p:nvPr/>
          </p:nvSpPr>
          <p:spPr>
            <a:xfrm>
              <a:off x="5033036" y="5131799"/>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TX</a:t>
              </a:r>
            </a:p>
            <a:p>
              <a:pPr algn="ctr">
                <a:lnSpc>
                  <a:spcPct val="105000"/>
                </a:lnSpc>
              </a:pPr>
              <a:endParaRPr lang="en-US" sz="1050" dirty="0">
                <a:latin typeface="Arial Narrow" panose="020B0606020202030204" pitchFamily="34" charset="0"/>
              </a:endParaRPr>
            </a:p>
          </p:txBody>
        </p:sp>
        <p:sp>
          <p:nvSpPr>
            <p:cNvPr id="420" name="TextBox 419"/>
            <p:cNvSpPr txBox="1"/>
            <p:nvPr/>
          </p:nvSpPr>
          <p:spPr>
            <a:xfrm>
              <a:off x="2955176" y="3099386"/>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UT</a:t>
              </a:r>
            </a:p>
            <a:p>
              <a:pPr algn="ctr">
                <a:lnSpc>
                  <a:spcPct val="105000"/>
                </a:lnSpc>
              </a:pPr>
              <a:r>
                <a:rPr lang="en-US" sz="1050" dirty="0" smtClean="0">
                  <a:latin typeface="Arial Narrow" panose="020B0606020202030204" pitchFamily="34" charset="0"/>
                </a:rPr>
                <a:t>$10.0M</a:t>
              </a:r>
              <a:endParaRPr lang="en-US" sz="1050" dirty="0">
                <a:latin typeface="Arial Narrow" panose="020B0606020202030204" pitchFamily="34" charset="0"/>
              </a:endParaRPr>
            </a:p>
          </p:txBody>
        </p:sp>
        <p:sp>
          <p:nvSpPr>
            <p:cNvPr id="421" name="TextBox 420"/>
            <p:cNvSpPr txBox="1"/>
            <p:nvPr/>
          </p:nvSpPr>
          <p:spPr>
            <a:xfrm>
              <a:off x="8333343" y="3531434"/>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VA</a:t>
              </a:r>
            </a:p>
            <a:p>
              <a:pPr algn="ctr">
                <a:lnSpc>
                  <a:spcPct val="105000"/>
                </a:lnSpc>
              </a:pPr>
              <a:endParaRPr lang="en-US" sz="1050" dirty="0">
                <a:latin typeface="Arial Narrow" panose="020B0606020202030204" pitchFamily="34" charset="0"/>
              </a:endParaRPr>
            </a:p>
          </p:txBody>
        </p:sp>
        <p:sp>
          <p:nvSpPr>
            <p:cNvPr id="422" name="TextBox 421"/>
            <p:cNvSpPr txBox="1"/>
            <p:nvPr/>
          </p:nvSpPr>
          <p:spPr>
            <a:xfrm>
              <a:off x="7901295" y="3445026"/>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WV</a:t>
              </a:r>
            </a:p>
            <a:p>
              <a:pPr algn="ctr">
                <a:lnSpc>
                  <a:spcPct val="105000"/>
                </a:lnSpc>
              </a:pPr>
              <a:endParaRPr lang="en-US" sz="1050" dirty="0">
                <a:latin typeface="Arial Narrow" panose="020B0606020202030204" pitchFamily="34" charset="0"/>
              </a:endParaRPr>
            </a:p>
          </p:txBody>
        </p:sp>
        <p:sp>
          <p:nvSpPr>
            <p:cNvPr id="423" name="TextBox 422"/>
            <p:cNvSpPr txBox="1"/>
            <p:nvPr/>
          </p:nvSpPr>
          <p:spPr>
            <a:xfrm>
              <a:off x="3703578" y="2430981"/>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WY</a:t>
              </a:r>
            </a:p>
            <a:p>
              <a:pPr algn="ctr">
                <a:lnSpc>
                  <a:spcPct val="105000"/>
                </a:lnSpc>
              </a:pPr>
              <a:endParaRPr lang="en-US" sz="1050" dirty="0">
                <a:latin typeface="Arial Narrow" panose="020B0606020202030204" pitchFamily="34" charset="0"/>
              </a:endParaRPr>
            </a:p>
          </p:txBody>
        </p:sp>
        <p:sp>
          <p:nvSpPr>
            <p:cNvPr id="430" name="Flowchart: Connector 429"/>
            <p:cNvSpPr>
              <a:spLocks noChangeAspect="1"/>
            </p:cNvSpPr>
            <p:nvPr/>
          </p:nvSpPr>
          <p:spPr>
            <a:xfrm flipH="1" flipV="1">
              <a:off x="5878335" y="4149936"/>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32" name="Flowchart: Connector 431"/>
            <p:cNvSpPr>
              <a:spLocks noChangeAspect="1"/>
            </p:cNvSpPr>
            <p:nvPr/>
          </p:nvSpPr>
          <p:spPr>
            <a:xfrm flipH="1" flipV="1">
              <a:off x="4453644" y="3431233"/>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33" name="Flowchart: Connector 432"/>
            <p:cNvSpPr>
              <a:spLocks noChangeAspect="1"/>
            </p:cNvSpPr>
            <p:nvPr/>
          </p:nvSpPr>
          <p:spPr>
            <a:xfrm flipH="1" flipV="1">
              <a:off x="2092846" y="3946125"/>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34" name="Flowchart: Connector 433"/>
            <p:cNvSpPr>
              <a:spLocks noChangeAspect="1"/>
            </p:cNvSpPr>
            <p:nvPr/>
          </p:nvSpPr>
          <p:spPr>
            <a:xfrm flipH="1" flipV="1">
              <a:off x="7283336" y="3105671"/>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35" name="Flowchart: Connector 434"/>
            <p:cNvSpPr>
              <a:spLocks noChangeAspect="1"/>
            </p:cNvSpPr>
            <p:nvPr/>
          </p:nvSpPr>
          <p:spPr>
            <a:xfrm flipH="1" flipV="1">
              <a:off x="7056919" y="3384652"/>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36" name="Flowchart: Connector 435"/>
            <p:cNvSpPr>
              <a:spLocks noChangeAspect="1"/>
            </p:cNvSpPr>
            <p:nvPr/>
          </p:nvSpPr>
          <p:spPr>
            <a:xfrm flipH="1" flipV="1">
              <a:off x="3247755" y="2974183"/>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42" name="Flowchart: Connector 441"/>
            <p:cNvSpPr>
              <a:spLocks noChangeAspect="1"/>
            </p:cNvSpPr>
            <p:nvPr/>
          </p:nvSpPr>
          <p:spPr>
            <a:xfrm flipH="1" flipV="1">
              <a:off x="2736748" y="1330361"/>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43" name="Flowchart: Connector 442"/>
            <p:cNvSpPr>
              <a:spLocks noChangeAspect="1"/>
            </p:cNvSpPr>
            <p:nvPr/>
          </p:nvSpPr>
          <p:spPr>
            <a:xfrm flipH="1" flipV="1">
              <a:off x="2856057" y="2164030"/>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44" name="Flowchart: Connector 443"/>
            <p:cNvSpPr>
              <a:spLocks noChangeAspect="1"/>
            </p:cNvSpPr>
            <p:nvPr/>
          </p:nvSpPr>
          <p:spPr>
            <a:xfrm flipH="1" flipV="1">
              <a:off x="6164641" y="2279916"/>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45" name="Flowchart: Connector 444"/>
            <p:cNvSpPr>
              <a:spLocks noChangeAspect="1"/>
            </p:cNvSpPr>
            <p:nvPr/>
          </p:nvSpPr>
          <p:spPr>
            <a:xfrm flipH="1" flipV="1">
              <a:off x="6447961" y="2871095"/>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47" name="Flowchart: Connector 446"/>
            <p:cNvSpPr>
              <a:spLocks noChangeAspect="1"/>
            </p:cNvSpPr>
            <p:nvPr/>
          </p:nvSpPr>
          <p:spPr>
            <a:xfrm flipH="1" flipV="1">
              <a:off x="6655552" y="3600035"/>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48" name="Flowchart: Connector 447"/>
            <p:cNvSpPr>
              <a:spLocks noChangeAspect="1"/>
            </p:cNvSpPr>
            <p:nvPr/>
          </p:nvSpPr>
          <p:spPr>
            <a:xfrm flipH="1" flipV="1">
              <a:off x="6538684" y="2078898"/>
              <a:ext cx="52512" cy="54864"/>
            </a:xfrm>
            <a:prstGeom prst="flowChartConnector">
              <a:avLst/>
            </a:prstGeom>
            <a:solidFill>
              <a:schemeClr val="accent1"/>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dirty="0">
                <a:latin typeface="Arial Narrow" panose="020B0606020202030204" pitchFamily="34" charset="0"/>
              </a:endParaRPr>
            </a:p>
          </p:txBody>
        </p:sp>
        <p:sp>
          <p:nvSpPr>
            <p:cNvPr id="471" name="Flowchart: Connector 470"/>
            <p:cNvSpPr>
              <a:spLocks noChangeAspect="1"/>
            </p:cNvSpPr>
            <p:nvPr/>
          </p:nvSpPr>
          <p:spPr>
            <a:xfrm flipH="1" flipV="1">
              <a:off x="9587873" y="2387927"/>
              <a:ext cx="52512" cy="54864"/>
            </a:xfrm>
            <a:prstGeom prst="flowChartConnector">
              <a:avLst/>
            </a:prstGeom>
            <a:solidFill>
              <a:srgbClr val="000099"/>
            </a:solidFill>
            <a:ln w="3175"/>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dirty="0" smtClean="0">
                  <a:latin typeface="Arial Narrow" panose="020B0606020202030204" pitchFamily="34" charset="0"/>
                </a:rPr>
                <a:t>   </a:t>
              </a:r>
              <a:endParaRPr lang="en-US" sz="1050" dirty="0">
                <a:latin typeface="Arial Narrow" panose="020B0606020202030204" pitchFamily="34" charset="0"/>
              </a:endParaRPr>
            </a:p>
          </p:txBody>
        </p:sp>
        <p:sp>
          <p:nvSpPr>
            <p:cNvPr id="329" name="TextBox 328"/>
            <p:cNvSpPr txBox="1"/>
            <p:nvPr/>
          </p:nvSpPr>
          <p:spPr>
            <a:xfrm>
              <a:off x="5268378" y="4099587"/>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OK</a:t>
              </a:r>
            </a:p>
            <a:p>
              <a:pPr algn="ctr">
                <a:lnSpc>
                  <a:spcPct val="105000"/>
                </a:lnSpc>
              </a:pPr>
              <a:r>
                <a:rPr lang="en-US" sz="1050" dirty="0" smtClean="0">
                  <a:latin typeface="Arial Narrow" panose="020B0606020202030204" pitchFamily="34" charset="0"/>
                </a:rPr>
                <a:t>$82.0M</a:t>
              </a:r>
              <a:endParaRPr lang="en-US" sz="1050" dirty="0">
                <a:latin typeface="Arial Narrow" panose="020B0606020202030204" pitchFamily="34" charset="0"/>
              </a:endParaRPr>
            </a:p>
          </p:txBody>
        </p:sp>
        <p:sp>
          <p:nvSpPr>
            <p:cNvPr id="347" name="TextBox 346"/>
            <p:cNvSpPr txBox="1"/>
            <p:nvPr/>
          </p:nvSpPr>
          <p:spPr>
            <a:xfrm>
              <a:off x="6537092" y="3222190"/>
              <a:ext cx="744279" cy="302432"/>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$40.0M</a:t>
              </a:r>
              <a:endParaRPr lang="en-US" sz="1050" dirty="0">
                <a:latin typeface="Arial Narrow" panose="020B0606020202030204" pitchFamily="34" charset="0"/>
              </a:endParaRPr>
            </a:p>
          </p:txBody>
        </p:sp>
        <p:sp>
          <p:nvSpPr>
            <p:cNvPr id="348" name="TextBox 347"/>
            <p:cNvSpPr txBox="1"/>
            <p:nvPr/>
          </p:nvSpPr>
          <p:spPr>
            <a:xfrm>
              <a:off x="1685971" y="3765780"/>
              <a:ext cx="744279" cy="210023"/>
            </a:xfrm>
            <a:prstGeom prst="rect">
              <a:avLst/>
            </a:prstGeom>
            <a:noFill/>
            <a:scene3d>
              <a:camera prst="orthographicFront"/>
              <a:lightRig rig="threePt" dir="t"/>
            </a:scene3d>
            <a:sp3d prstMaterial="metal"/>
          </p:spPr>
          <p:txBody>
            <a:bodyPr wrap="square" lIns="0" tIns="0" rIns="0" bIns="0" rtlCol="0">
              <a:noAutofit/>
            </a:bodyPr>
            <a:lstStyle/>
            <a:p>
              <a:pPr algn="ctr">
                <a:lnSpc>
                  <a:spcPct val="105000"/>
                </a:lnSpc>
              </a:pPr>
              <a:r>
                <a:rPr lang="en-US" sz="1050" dirty="0" smtClean="0">
                  <a:latin typeface="Arial Narrow" panose="020B0606020202030204" pitchFamily="34" charset="0"/>
                </a:rPr>
                <a:t>$29.5M</a:t>
              </a:r>
              <a:endParaRPr lang="en-US" sz="1050" dirty="0">
                <a:latin typeface="Arial Narrow" panose="020B0606020202030204" pitchFamily="34" charset="0"/>
              </a:endParaRPr>
            </a:p>
          </p:txBody>
        </p:sp>
      </p:grpSp>
    </p:spTree>
    <p:extLst>
      <p:ext uri="{BB962C8B-B14F-4D97-AF65-F5344CB8AC3E}">
        <p14:creationId xmlns:p14="http://schemas.microsoft.com/office/powerpoint/2010/main" val="2399866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3CE49-753D-4553-85AE-AC67036954ED}"/>
              </a:ext>
            </a:extLst>
          </p:cNvPr>
          <p:cNvSpPr>
            <a:spLocks noGrp="1"/>
          </p:cNvSpPr>
          <p:nvPr>
            <p:ph type="sldNum" sz="quarter" idx="12"/>
          </p:nvPr>
        </p:nvSpPr>
        <p:spPr/>
        <p:txBody>
          <a:bodyPr/>
          <a:lstStyle/>
          <a:p>
            <a:r>
              <a:rPr lang="en-US" dirty="0" smtClean="0">
                <a:solidFill>
                  <a:schemeClr val="bg1"/>
                </a:solidFill>
              </a:rPr>
              <a:t>.</a:t>
            </a:r>
            <a:endParaRPr lang="en-US" dirty="0">
              <a:solidFill>
                <a:schemeClr val="bg1"/>
              </a:solidFill>
            </a:endParaRPr>
          </a:p>
        </p:txBody>
      </p:sp>
      <p:sp>
        <p:nvSpPr>
          <p:cNvPr id="11" name="Slide Number Placeholder 1">
            <a:extLst>
              <a:ext uri="{FF2B5EF4-FFF2-40B4-BE49-F238E27FC236}">
                <a16:creationId xmlns:a16="http://schemas.microsoft.com/office/drawing/2014/main" id="{7E43CE49-753D-4553-85AE-AC67036954ED}"/>
              </a:ext>
            </a:extLst>
          </p:cNvPr>
          <p:cNvSpPr txBox="1">
            <a:spLocks/>
          </p:cNvSpPr>
          <p:nvPr/>
        </p:nvSpPr>
        <p:spPr>
          <a:xfrm>
            <a:off x="11206780" y="6351984"/>
            <a:ext cx="53038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696A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D35EF99B-5413-4B1F-8533-AC508F5938B7}"/>
              </a:ext>
            </a:extLst>
          </p:cNvPr>
          <p:cNvSpPr txBox="1"/>
          <p:nvPr/>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8</a:t>
            </a:fld>
            <a:endParaRPr lang="en-US" sz="1100" dirty="0">
              <a:latin typeface="Century Gothic"/>
              <a:cs typeface="Century Gothic"/>
            </a:endParaRPr>
          </a:p>
        </p:txBody>
      </p:sp>
      <p:sp>
        <p:nvSpPr>
          <p:cNvPr id="12" name="Rectangle 11">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5" name="TextBox 14">
            <a:extLst>
              <a:ext uri="{FF2B5EF4-FFF2-40B4-BE49-F238E27FC236}">
                <a16:creationId xmlns:a16="http://schemas.microsoft.com/office/drawing/2014/main" id="{94437DD5-441D-4926-A49D-0100889E44CD}"/>
              </a:ext>
            </a:extLst>
          </p:cNvPr>
          <p:cNvSpPr txBox="1">
            <a:spLocks noChangeArrowheads="1"/>
          </p:cNvSpPr>
          <p:nvPr/>
        </p:nvSpPr>
        <p:spPr bwMode="auto">
          <a:xfrm>
            <a:off x="623392" y="313492"/>
            <a:ext cx="119286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Changing the Tide – </a:t>
            </a:r>
            <a:r>
              <a:rPr lang="en-US" sz="2800" dirty="0">
                <a:solidFill>
                  <a:srgbClr val="FFFFFF"/>
                </a:solidFill>
                <a:latin typeface="Century Gothic"/>
                <a:cs typeface="Century Gothic"/>
              </a:rPr>
              <a:t>Begin with the End </a:t>
            </a:r>
            <a:r>
              <a:rPr lang="en-US" sz="2800" dirty="0" smtClean="0">
                <a:solidFill>
                  <a:srgbClr val="FFFFFF"/>
                </a:solidFill>
                <a:latin typeface="Century Gothic"/>
                <a:cs typeface="Century Gothic"/>
              </a:rPr>
              <a:t>in Mind *</a:t>
            </a:r>
            <a:endParaRPr lang="en-US" sz="1400" dirty="0">
              <a:solidFill>
                <a:srgbClr val="FFFFFF"/>
              </a:solidFill>
              <a:latin typeface="Century Gothic"/>
              <a:cs typeface="Century Gothic"/>
            </a:endParaRPr>
          </a:p>
        </p:txBody>
      </p:sp>
      <p:sp>
        <p:nvSpPr>
          <p:cNvPr id="32" name="Rectangle 31"/>
          <p:cNvSpPr/>
          <p:nvPr/>
        </p:nvSpPr>
        <p:spPr>
          <a:xfrm>
            <a:off x="686265" y="1945719"/>
            <a:ext cx="10090255" cy="2131353"/>
          </a:xfrm>
          <a:prstGeom prst="rect">
            <a:avLst/>
          </a:prstGeom>
        </p:spPr>
        <p:txBody>
          <a:bodyPr wrap="square">
            <a:spAutoFit/>
          </a:bodyPr>
          <a:lstStyle/>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Claims handling has never been more important</a:t>
            </a:r>
            <a:endParaRPr lang="en-US" sz="2400" dirty="0">
              <a:solidFill>
                <a:schemeClr val="accent2">
                  <a:lumMod val="50000"/>
                </a:schemeClr>
              </a:solidFill>
              <a:latin typeface="+mn-lt"/>
              <a:ea typeface="+mn-ea"/>
            </a:endParaRPr>
          </a:p>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Every case is unique and needs to be handled in that fashion</a:t>
            </a:r>
          </a:p>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To </a:t>
            </a:r>
            <a:r>
              <a:rPr lang="en-US" sz="2400" dirty="0">
                <a:solidFill>
                  <a:schemeClr val="accent2">
                    <a:lumMod val="50000"/>
                  </a:schemeClr>
                </a:solidFill>
                <a:latin typeface="+mn-lt"/>
                <a:ea typeface="+mn-ea"/>
              </a:rPr>
              <a:t>change a process, you have to understand the roadblocks to change</a:t>
            </a:r>
          </a:p>
          <a:p>
            <a:pPr marL="230188" indent="-230188" algn="just">
              <a:buFont typeface="Arial" panose="020B0604020202020204" pitchFamily="34" charset="0"/>
              <a:buChar char="•"/>
            </a:pPr>
            <a:endParaRPr lang="en-US" sz="2400" dirty="0">
              <a:solidFill>
                <a:schemeClr val="accent2">
                  <a:lumMod val="50000"/>
                </a:schemeClr>
              </a:solidFill>
              <a:latin typeface="+mn-lt"/>
              <a:ea typeface="+mn-ea"/>
            </a:endParaRPr>
          </a:p>
        </p:txBody>
      </p:sp>
      <p:sp>
        <p:nvSpPr>
          <p:cNvPr id="3" name="Rectangle 2"/>
          <p:cNvSpPr/>
          <p:nvPr/>
        </p:nvSpPr>
        <p:spPr>
          <a:xfrm>
            <a:off x="686265" y="1262760"/>
            <a:ext cx="10249672" cy="369332"/>
          </a:xfrm>
          <a:prstGeom prst="rect">
            <a:avLst/>
          </a:prstGeom>
        </p:spPr>
        <p:txBody>
          <a:bodyPr wrap="square">
            <a:spAutoFit/>
          </a:bodyPr>
          <a:lstStyle/>
          <a:p>
            <a:r>
              <a:rPr lang="en-US" i="1" dirty="0" smtClean="0">
                <a:latin typeface="Century Gothic"/>
                <a:cs typeface="Century Gothic"/>
              </a:rPr>
              <a:t>* Stephen </a:t>
            </a:r>
            <a:r>
              <a:rPr lang="en-US" i="1" dirty="0">
                <a:latin typeface="Century Gothic"/>
                <a:cs typeface="Century Gothic"/>
              </a:rPr>
              <a:t>R. </a:t>
            </a:r>
            <a:r>
              <a:rPr lang="en-US" i="1" dirty="0" smtClean="0">
                <a:latin typeface="Century Gothic"/>
                <a:cs typeface="Century Gothic"/>
              </a:rPr>
              <a:t>Covey, Author, “The 7 Habits of Highly Effective People”</a:t>
            </a:r>
            <a:endParaRPr lang="en-US" i="1" dirty="0">
              <a:latin typeface="Century Gothic"/>
              <a:cs typeface="Century Gothic"/>
            </a:endParaRPr>
          </a:p>
        </p:txBody>
      </p:sp>
    </p:spTree>
    <p:extLst>
      <p:ext uri="{BB962C8B-B14F-4D97-AF65-F5344CB8AC3E}">
        <p14:creationId xmlns:p14="http://schemas.microsoft.com/office/powerpoint/2010/main" val="22698584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43CE49-753D-4553-85AE-AC67036954ED}"/>
              </a:ext>
            </a:extLst>
          </p:cNvPr>
          <p:cNvSpPr>
            <a:spLocks noGrp="1"/>
          </p:cNvSpPr>
          <p:nvPr>
            <p:ph type="sldNum" sz="quarter" idx="12"/>
          </p:nvPr>
        </p:nvSpPr>
        <p:spPr/>
        <p:txBody>
          <a:bodyPr/>
          <a:lstStyle/>
          <a:p>
            <a:r>
              <a:rPr lang="en-US" dirty="0" smtClean="0">
                <a:solidFill>
                  <a:schemeClr val="bg1"/>
                </a:solidFill>
              </a:rPr>
              <a:t>.</a:t>
            </a:r>
            <a:endParaRPr lang="en-US" dirty="0">
              <a:solidFill>
                <a:schemeClr val="bg1"/>
              </a:solidFill>
            </a:endParaRPr>
          </a:p>
        </p:txBody>
      </p:sp>
      <p:sp>
        <p:nvSpPr>
          <p:cNvPr id="11" name="Slide Number Placeholder 1">
            <a:extLst>
              <a:ext uri="{FF2B5EF4-FFF2-40B4-BE49-F238E27FC236}">
                <a16:creationId xmlns:a16="http://schemas.microsoft.com/office/drawing/2014/main" id="{7E43CE49-753D-4553-85AE-AC67036954ED}"/>
              </a:ext>
            </a:extLst>
          </p:cNvPr>
          <p:cNvSpPr txBox="1">
            <a:spLocks/>
          </p:cNvSpPr>
          <p:nvPr/>
        </p:nvSpPr>
        <p:spPr>
          <a:xfrm>
            <a:off x="11206780" y="6351984"/>
            <a:ext cx="530380" cy="365125"/>
          </a:xfrm>
          <a:prstGeom prst="rect">
            <a:avLst/>
          </a:prstGeom>
        </p:spPr>
        <p:txBody>
          <a:bodyPr vert="horz" lIns="0" tIns="0" rIns="0" bIns="0" rtlCol="0" anchor="ctr"/>
          <a:lstStyle>
            <a:defPPr>
              <a:defRPr lang="en-US"/>
            </a:defPPr>
            <a:lvl1pPr marL="0" algn="l" defTabSz="914400" rtl="0" eaLnBrk="1" latinLnBrk="0" hangingPunct="1">
              <a:defRPr sz="1000" kern="1200">
                <a:solidFill>
                  <a:srgbClr val="696A6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9" name="TextBox 8">
            <a:extLst>
              <a:ext uri="{FF2B5EF4-FFF2-40B4-BE49-F238E27FC236}">
                <a16:creationId xmlns:a16="http://schemas.microsoft.com/office/drawing/2014/main" id="{D35EF99B-5413-4B1F-8533-AC508F5938B7}"/>
              </a:ext>
            </a:extLst>
          </p:cNvPr>
          <p:cNvSpPr txBox="1"/>
          <p:nvPr/>
        </p:nvSpPr>
        <p:spPr>
          <a:xfrm>
            <a:off x="11280576" y="6263734"/>
            <a:ext cx="263214" cy="261610"/>
          </a:xfrm>
          <a:prstGeom prst="rect">
            <a:avLst/>
          </a:prstGeom>
          <a:noFill/>
        </p:spPr>
        <p:txBody>
          <a:bodyPr wrap="none" rtlCol="0">
            <a:spAutoFit/>
          </a:bodyPr>
          <a:lstStyle/>
          <a:p>
            <a:fld id="{174FED9F-9B3F-46A1-AA7A-E1862A4326D4}" type="slidenum">
              <a:rPr lang="en-US" sz="1100" dirty="0">
                <a:latin typeface="Century Gothic"/>
                <a:cs typeface="Century Gothic"/>
              </a:rPr>
              <a:t>9</a:t>
            </a:fld>
            <a:endParaRPr lang="en-US" sz="1100" dirty="0">
              <a:latin typeface="Century Gothic"/>
              <a:cs typeface="Century Gothic"/>
            </a:endParaRPr>
          </a:p>
        </p:txBody>
      </p:sp>
      <p:sp>
        <p:nvSpPr>
          <p:cNvPr id="12" name="Rectangle 11">
            <a:extLst>
              <a:ext uri="{FF2B5EF4-FFF2-40B4-BE49-F238E27FC236}">
                <a16:creationId xmlns:a16="http://schemas.microsoft.com/office/drawing/2014/main" id="{7FC8CE87-0B5B-4B08-9E04-AA79490F4CF0}"/>
              </a:ext>
            </a:extLst>
          </p:cNvPr>
          <p:cNvSpPr/>
          <p:nvPr/>
        </p:nvSpPr>
        <p:spPr>
          <a:xfrm>
            <a:off x="0" y="49463"/>
            <a:ext cx="12192000" cy="9492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15" name="TextBox 14">
            <a:extLst>
              <a:ext uri="{FF2B5EF4-FFF2-40B4-BE49-F238E27FC236}">
                <a16:creationId xmlns:a16="http://schemas.microsoft.com/office/drawing/2014/main" id="{94437DD5-441D-4926-A49D-0100889E44CD}"/>
              </a:ext>
            </a:extLst>
          </p:cNvPr>
          <p:cNvSpPr txBox="1">
            <a:spLocks noChangeArrowheads="1"/>
          </p:cNvSpPr>
          <p:nvPr/>
        </p:nvSpPr>
        <p:spPr bwMode="auto">
          <a:xfrm>
            <a:off x="505171" y="294704"/>
            <a:ext cx="933524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PT Sans  " charset="0"/>
                <a:ea typeface="MS PGothic" panose="020B0600070205080204" pitchFamily="34" charset="-128"/>
              </a:defRPr>
            </a:lvl1pPr>
            <a:lvl2pPr marL="742950" indent="-285750">
              <a:defRPr sz="2400">
                <a:solidFill>
                  <a:schemeClr val="tx1"/>
                </a:solidFill>
                <a:latin typeface="PT Sans  " charset="0"/>
                <a:ea typeface="MS PGothic" panose="020B0600070205080204" pitchFamily="34" charset="-128"/>
              </a:defRPr>
            </a:lvl2pPr>
            <a:lvl3pPr marL="1143000" indent="-228600">
              <a:defRPr sz="2400">
                <a:solidFill>
                  <a:schemeClr val="tx1"/>
                </a:solidFill>
                <a:latin typeface="PT Sans  " charset="0"/>
                <a:ea typeface="MS PGothic" panose="020B0600070205080204" pitchFamily="34" charset="-128"/>
              </a:defRPr>
            </a:lvl3pPr>
            <a:lvl4pPr marL="1600200" indent="-228600">
              <a:defRPr sz="2400">
                <a:solidFill>
                  <a:schemeClr val="tx1"/>
                </a:solidFill>
                <a:latin typeface="PT Sans  " charset="0"/>
                <a:ea typeface="MS PGothic" panose="020B0600070205080204" pitchFamily="34" charset="-128"/>
              </a:defRPr>
            </a:lvl4pPr>
            <a:lvl5pPr marL="2057400" indent="-228600">
              <a:defRPr sz="2400">
                <a:solidFill>
                  <a:schemeClr val="tx1"/>
                </a:solidFill>
                <a:latin typeface="PT Sans  "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PT Sans  " charset="0"/>
                <a:ea typeface="MS PGothic" panose="020B0600070205080204" pitchFamily="34" charset="-128"/>
              </a:defRPr>
            </a:lvl9pPr>
          </a:lstStyle>
          <a:p>
            <a:r>
              <a:rPr lang="en-US" sz="2800" dirty="0" smtClean="0">
                <a:solidFill>
                  <a:srgbClr val="FFFFFF"/>
                </a:solidFill>
                <a:latin typeface="Century Gothic"/>
                <a:cs typeface="Century Gothic"/>
              </a:rPr>
              <a:t>Roadblock Number 1</a:t>
            </a:r>
            <a:endParaRPr lang="en-US" sz="2800" dirty="0">
              <a:solidFill>
                <a:srgbClr val="FFFFFF"/>
              </a:solidFill>
              <a:latin typeface="Century Gothic"/>
              <a:cs typeface="Century Gothic"/>
            </a:endParaRPr>
          </a:p>
        </p:txBody>
      </p:sp>
      <p:sp>
        <p:nvSpPr>
          <p:cNvPr id="31" name="Rectangle 30"/>
          <p:cNvSpPr/>
          <p:nvPr/>
        </p:nvSpPr>
        <p:spPr>
          <a:xfrm>
            <a:off x="542248" y="1196752"/>
            <a:ext cx="8506080" cy="523220"/>
          </a:xfrm>
          <a:prstGeom prst="rect">
            <a:avLst/>
          </a:prstGeom>
        </p:spPr>
        <p:txBody>
          <a:bodyPr wrap="square">
            <a:spAutoFit/>
          </a:bodyPr>
          <a:lstStyle/>
          <a:p>
            <a:r>
              <a:rPr lang="en-US" sz="2800" b="1" dirty="0" smtClean="0">
                <a:solidFill>
                  <a:schemeClr val="accent2">
                    <a:lumMod val="50000"/>
                  </a:schemeClr>
                </a:solidFill>
                <a:latin typeface="+mn-lt"/>
              </a:rPr>
              <a:t>“It is Too Early to Evaluate Liability”</a:t>
            </a:r>
            <a:endParaRPr lang="en-US" sz="2800" b="1" dirty="0">
              <a:solidFill>
                <a:schemeClr val="accent2">
                  <a:lumMod val="50000"/>
                </a:schemeClr>
              </a:solidFill>
              <a:latin typeface="+mn-lt"/>
            </a:endParaRPr>
          </a:p>
        </p:txBody>
      </p:sp>
      <p:sp>
        <p:nvSpPr>
          <p:cNvPr id="32" name="Rectangle 31"/>
          <p:cNvSpPr/>
          <p:nvPr/>
        </p:nvSpPr>
        <p:spPr>
          <a:xfrm>
            <a:off x="552450" y="1988840"/>
            <a:ext cx="10728125" cy="3978012"/>
          </a:xfrm>
          <a:prstGeom prst="rect">
            <a:avLst/>
          </a:prstGeom>
        </p:spPr>
        <p:txBody>
          <a:bodyPr wrap="square">
            <a:spAutoFit/>
          </a:bodyPr>
          <a:lstStyle/>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The early focus needs to be on evaluating exposure, not liability</a:t>
            </a:r>
            <a:endParaRPr lang="en-US" sz="2400" dirty="0">
              <a:solidFill>
                <a:schemeClr val="accent2">
                  <a:lumMod val="50000"/>
                </a:schemeClr>
              </a:solidFill>
              <a:latin typeface="+mn-lt"/>
              <a:ea typeface="+mn-ea"/>
            </a:endParaRPr>
          </a:p>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Never underestimate your opponent – assume he or she will find their way to a $30 million life care plan if the patient is neurologically injured</a:t>
            </a:r>
            <a:endParaRPr lang="en-US" sz="2400" dirty="0">
              <a:solidFill>
                <a:schemeClr val="accent2">
                  <a:lumMod val="50000"/>
                </a:schemeClr>
              </a:solidFill>
              <a:latin typeface="+mn-lt"/>
              <a:ea typeface="+mn-ea"/>
            </a:endParaRPr>
          </a:p>
          <a:p>
            <a:pPr marL="230188" indent="-230188" algn="just">
              <a:spcBef>
                <a:spcPts val="300"/>
              </a:spcBef>
              <a:spcAft>
                <a:spcPts val="300"/>
              </a:spcAft>
              <a:buFont typeface="Arial" panose="020B0604020202020204" pitchFamily="34" charset="0"/>
              <a:buChar char="•"/>
            </a:pPr>
            <a:r>
              <a:rPr lang="en-US" sz="2400" dirty="0" smtClean="0">
                <a:solidFill>
                  <a:schemeClr val="accent2">
                    <a:lumMod val="50000"/>
                  </a:schemeClr>
                </a:solidFill>
                <a:latin typeface="+mn-lt"/>
                <a:ea typeface="+mn-ea"/>
              </a:rPr>
              <a:t>Recognize that the better plaintiff attorneys turn down 50 cases for every one they take </a:t>
            </a:r>
          </a:p>
          <a:p>
            <a:pPr marL="230188" indent="-230188" algn="just">
              <a:buFont typeface="Arial" panose="020B0604020202020204" pitchFamily="34" charset="0"/>
              <a:buChar char="•"/>
            </a:pPr>
            <a:endParaRPr lang="en-US" sz="2400" dirty="0">
              <a:solidFill>
                <a:schemeClr val="accent2">
                  <a:lumMod val="50000"/>
                </a:schemeClr>
              </a:solidFill>
              <a:latin typeface="+mn-lt"/>
              <a:ea typeface="+mn-ea"/>
            </a:endParaRPr>
          </a:p>
          <a:p>
            <a:pPr marL="230188" indent="-230188" algn="just">
              <a:buFont typeface="Arial" panose="020B0604020202020204" pitchFamily="34" charset="0"/>
              <a:buChar char="•"/>
            </a:pPr>
            <a:endParaRPr lang="en-US" sz="2400" dirty="0">
              <a:solidFill>
                <a:schemeClr val="accent2">
                  <a:lumMod val="50000"/>
                </a:schemeClr>
              </a:solidFill>
              <a:latin typeface="+mn-lt"/>
              <a:ea typeface="+mn-ea"/>
            </a:endParaRPr>
          </a:p>
          <a:p>
            <a:pPr marL="230188" indent="-230188" algn="just">
              <a:buFont typeface="Arial" panose="020B0604020202020204" pitchFamily="34" charset="0"/>
              <a:buChar char="•"/>
            </a:pPr>
            <a:endParaRPr lang="en-US" sz="2400" dirty="0">
              <a:solidFill>
                <a:schemeClr val="accent2">
                  <a:lumMod val="50000"/>
                </a:schemeClr>
              </a:solidFill>
              <a:latin typeface="+mn-lt"/>
              <a:ea typeface="+mn-ea"/>
            </a:endParaRPr>
          </a:p>
          <a:p>
            <a:pPr marL="230188" indent="-230188" algn="just">
              <a:buFont typeface="Arial" panose="020B0604020202020204" pitchFamily="34" charset="0"/>
              <a:buChar char="•"/>
            </a:pPr>
            <a:endParaRPr lang="en-US" sz="2400" dirty="0">
              <a:solidFill>
                <a:schemeClr val="accent2">
                  <a:lumMod val="50000"/>
                </a:schemeClr>
              </a:solidFill>
              <a:latin typeface="+mn-lt"/>
              <a:ea typeface="+mn-ea"/>
            </a:endParaRPr>
          </a:p>
        </p:txBody>
      </p:sp>
    </p:spTree>
    <p:extLst>
      <p:ext uri="{BB962C8B-B14F-4D97-AF65-F5344CB8AC3E}">
        <p14:creationId xmlns:p14="http://schemas.microsoft.com/office/powerpoint/2010/main" val="20612150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GB color pallette">
      <a:dk1>
        <a:srgbClr val="000000"/>
      </a:dk1>
      <a:lt1>
        <a:srgbClr val="FFFFFF"/>
      </a:lt1>
      <a:dk2>
        <a:srgbClr val="696765"/>
      </a:dk2>
      <a:lt2>
        <a:srgbClr val="FFFFFF"/>
      </a:lt2>
      <a:accent1>
        <a:srgbClr val="005984"/>
      </a:accent1>
      <a:accent2>
        <a:srgbClr val="8FC3EA"/>
      </a:accent2>
      <a:accent3>
        <a:srgbClr val="CFD4D8"/>
      </a:accent3>
      <a:accent4>
        <a:srgbClr val="00C2F3"/>
      </a:accent4>
      <a:accent5>
        <a:srgbClr val="FAA61A"/>
      </a:accent5>
      <a:accent6>
        <a:srgbClr val="00274D"/>
      </a:accent6>
      <a:hlink>
        <a:srgbClr val="00C2F3"/>
      </a:hlink>
      <a:folHlink>
        <a:srgbClr val="69E2F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dirty="0" err="1" smtClean="0">
            <a:latin typeface="Century Gothic"/>
            <a:cs typeface="Century Gothic"/>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62705</TotalTime>
  <Words>1118</Words>
  <Application>Microsoft Office PowerPoint</Application>
  <PresentationFormat>Widescreen</PresentationFormat>
  <Paragraphs>224</Paragraphs>
  <Slides>18</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ＭＳ Ｐゴシック</vt:lpstr>
      <vt:lpstr>ＭＳ Ｐゴシック</vt:lpstr>
      <vt:lpstr>Arial</vt:lpstr>
      <vt:lpstr>Arial Narrow</vt:lpstr>
      <vt:lpstr>Calibri</vt:lpstr>
      <vt:lpstr>Century Gothic</vt:lpstr>
      <vt:lpstr>Lato Black</vt:lpstr>
      <vt:lpstr>PT Sans  </vt:lpstr>
      <vt:lpstr>Raleway Light</vt:lpstr>
      <vt:lpstr>Raleway Lining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Robert Blasio</cp:lastModifiedBy>
  <cp:revision>1561</cp:revision>
  <cp:lastPrinted>2023-04-24T17:21:41Z</cp:lastPrinted>
  <dcterms:created xsi:type="dcterms:W3CDTF">2017-10-25T02:47:40Z</dcterms:created>
  <dcterms:modified xsi:type="dcterms:W3CDTF">2023-04-24T19:35:18Z</dcterms:modified>
</cp:coreProperties>
</file>